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  <p:embeddedFont>
      <p:font typeface="Poppins Semi-Bold" charset="1" panose="000007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5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9.jpe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6.pn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Relationship Id="rId7" Target="../media/image11.png" Type="http://schemas.openxmlformats.org/officeDocument/2006/relationships/image"/><Relationship Id="rId8" Target="../media/image12.jpe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6.pn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Relationship Id="rId7" Target="../media/image11.png" Type="http://schemas.openxmlformats.org/officeDocument/2006/relationships/image"/><Relationship Id="rId8" Target="../media/image12.jpe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6.png" Type="http://schemas.openxmlformats.org/officeDocument/2006/relationships/image"/><Relationship Id="rId7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0444" t="0" r="-10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342900" y="6717122"/>
            <a:ext cx="3990675" cy="3990675"/>
          </a:xfrm>
          <a:custGeom>
            <a:avLst/>
            <a:gdLst/>
            <a:ahLst/>
            <a:cxnLst/>
            <a:rect r="r" b="b" t="t" l="l"/>
            <a:pathLst>
              <a:path h="3990675" w="3990675">
                <a:moveTo>
                  <a:pt x="0" y="3990675"/>
                </a:moveTo>
                <a:lnTo>
                  <a:pt x="3990675" y="3990675"/>
                </a:lnTo>
                <a:lnTo>
                  <a:pt x="3990675" y="0"/>
                </a:lnTo>
                <a:lnTo>
                  <a:pt x="0" y="0"/>
                </a:lnTo>
                <a:lnTo>
                  <a:pt x="0" y="3990675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52437" y="6270418"/>
            <a:ext cx="9285292" cy="1745536"/>
            <a:chOff x="0" y="0"/>
            <a:chExt cx="2445509" cy="4597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5509" cy="459730"/>
            </a:xfrm>
            <a:custGeom>
              <a:avLst/>
              <a:gdLst/>
              <a:ahLst/>
              <a:cxnLst/>
              <a:rect r="r" b="b" t="t" l="l"/>
              <a:pathLst>
                <a:path h="459730" w="2445509">
                  <a:moveTo>
                    <a:pt x="42523" y="0"/>
                  </a:moveTo>
                  <a:lnTo>
                    <a:pt x="2402986" y="0"/>
                  </a:lnTo>
                  <a:cubicBezTo>
                    <a:pt x="2414264" y="0"/>
                    <a:pt x="2425080" y="4480"/>
                    <a:pt x="2433054" y="12455"/>
                  </a:cubicBezTo>
                  <a:cubicBezTo>
                    <a:pt x="2441029" y="20429"/>
                    <a:pt x="2445509" y="31245"/>
                    <a:pt x="2445509" y="42523"/>
                  </a:cubicBezTo>
                  <a:lnTo>
                    <a:pt x="2445509" y="417207"/>
                  </a:lnTo>
                  <a:cubicBezTo>
                    <a:pt x="2445509" y="428485"/>
                    <a:pt x="2441029" y="439300"/>
                    <a:pt x="2433054" y="447275"/>
                  </a:cubicBezTo>
                  <a:cubicBezTo>
                    <a:pt x="2425080" y="455250"/>
                    <a:pt x="2414264" y="459730"/>
                    <a:pt x="2402986" y="459730"/>
                  </a:cubicBezTo>
                  <a:lnTo>
                    <a:pt x="42523" y="459730"/>
                  </a:lnTo>
                  <a:cubicBezTo>
                    <a:pt x="19038" y="459730"/>
                    <a:pt x="0" y="440691"/>
                    <a:pt x="0" y="417207"/>
                  </a:cubicBezTo>
                  <a:lnTo>
                    <a:pt x="0" y="42523"/>
                  </a:lnTo>
                  <a:cubicBezTo>
                    <a:pt x="0" y="31245"/>
                    <a:pt x="4480" y="20429"/>
                    <a:pt x="12455" y="12455"/>
                  </a:cubicBezTo>
                  <a:cubicBezTo>
                    <a:pt x="20429" y="4480"/>
                    <a:pt x="31245" y="0"/>
                    <a:pt x="42523" y="0"/>
                  </a:cubicBezTo>
                  <a:close/>
                </a:path>
              </a:pathLst>
            </a:custGeom>
            <a:solidFill>
              <a:srgbClr val="66CCFF">
                <a:alpha val="2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45509" cy="497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true" rot="0">
            <a:off x="12325755" y="-785608"/>
            <a:ext cx="7201406" cy="7201406"/>
          </a:xfrm>
          <a:custGeom>
            <a:avLst/>
            <a:gdLst/>
            <a:ahLst/>
            <a:cxnLst/>
            <a:rect r="r" b="b" t="t" l="l"/>
            <a:pathLst>
              <a:path h="7201406" w="7201406">
                <a:moveTo>
                  <a:pt x="0" y="7201406"/>
                </a:moveTo>
                <a:lnTo>
                  <a:pt x="7201406" y="7201406"/>
                </a:lnTo>
                <a:lnTo>
                  <a:pt x="7201406" y="0"/>
                </a:lnTo>
                <a:lnTo>
                  <a:pt x="0" y="0"/>
                </a:lnTo>
                <a:lnTo>
                  <a:pt x="0" y="7201406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370971"/>
            <a:ext cx="19818059" cy="228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30"/>
              </a:lnSpc>
            </a:pPr>
            <a:r>
              <a:rPr lang="en-US" sz="173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 PAND-AI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586329" y="1474154"/>
            <a:ext cx="1312446" cy="1340941"/>
          </a:xfrm>
          <a:custGeom>
            <a:avLst/>
            <a:gdLst/>
            <a:ahLst/>
            <a:cxnLst/>
            <a:rect r="r" b="b" t="t" l="l"/>
            <a:pathLst>
              <a:path h="1340941" w="1312446">
                <a:moveTo>
                  <a:pt x="0" y="0"/>
                </a:moveTo>
                <a:lnTo>
                  <a:pt x="1312447" y="0"/>
                </a:lnTo>
                <a:lnTo>
                  <a:pt x="1312447" y="1340941"/>
                </a:lnTo>
                <a:lnTo>
                  <a:pt x="0" y="13409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590578" y="6994136"/>
            <a:ext cx="539858" cy="551579"/>
          </a:xfrm>
          <a:custGeom>
            <a:avLst/>
            <a:gdLst/>
            <a:ahLst/>
            <a:cxnLst/>
            <a:rect r="r" b="b" t="t" l="l"/>
            <a:pathLst>
              <a:path h="551579" w="539858">
                <a:moveTo>
                  <a:pt x="0" y="0"/>
                </a:moveTo>
                <a:lnTo>
                  <a:pt x="539857" y="0"/>
                </a:lnTo>
                <a:lnTo>
                  <a:pt x="539857" y="551579"/>
                </a:lnTo>
                <a:lnTo>
                  <a:pt x="0" y="551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62611" y="8850264"/>
            <a:ext cx="269929" cy="275789"/>
          </a:xfrm>
          <a:custGeom>
            <a:avLst/>
            <a:gdLst/>
            <a:ahLst/>
            <a:cxnLst/>
            <a:rect r="r" b="b" t="t" l="l"/>
            <a:pathLst>
              <a:path h="275789" w="269929">
                <a:moveTo>
                  <a:pt x="0" y="0"/>
                </a:moveTo>
                <a:lnTo>
                  <a:pt x="269929" y="0"/>
                </a:lnTo>
                <a:lnTo>
                  <a:pt x="269929" y="275789"/>
                </a:lnTo>
                <a:lnTo>
                  <a:pt x="0" y="275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18601" y="5863775"/>
            <a:ext cx="3931946" cy="3931946"/>
          </a:xfrm>
          <a:custGeom>
            <a:avLst/>
            <a:gdLst/>
            <a:ahLst/>
            <a:cxnLst/>
            <a:rect r="r" b="b" t="t" l="l"/>
            <a:pathLst>
              <a:path h="3931946" w="3931946">
                <a:moveTo>
                  <a:pt x="0" y="0"/>
                </a:moveTo>
                <a:lnTo>
                  <a:pt x="3931945" y="0"/>
                </a:lnTo>
                <a:lnTo>
                  <a:pt x="3931945" y="3931945"/>
                </a:lnTo>
                <a:lnTo>
                  <a:pt x="0" y="39319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89755" y="6449871"/>
            <a:ext cx="8610657" cy="1291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Empowering patients to understand their medical information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23064" y="933450"/>
            <a:ext cx="9241872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 Interface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898964" y="2942430"/>
            <a:ext cx="3316441" cy="6315870"/>
          </a:xfrm>
          <a:custGeom>
            <a:avLst/>
            <a:gdLst/>
            <a:ahLst/>
            <a:cxnLst/>
            <a:rect r="r" b="b" t="t" l="l"/>
            <a:pathLst>
              <a:path h="6315870" w="3316441">
                <a:moveTo>
                  <a:pt x="0" y="0"/>
                </a:moveTo>
                <a:lnTo>
                  <a:pt x="3316441" y="0"/>
                </a:lnTo>
                <a:lnTo>
                  <a:pt x="3316441" y="6315870"/>
                </a:lnTo>
                <a:lnTo>
                  <a:pt x="0" y="6315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23064" y="933450"/>
            <a:ext cx="9241872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 Interface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652329" y="2940616"/>
            <a:ext cx="3295618" cy="6305016"/>
          </a:xfrm>
          <a:custGeom>
            <a:avLst/>
            <a:gdLst/>
            <a:ahLst/>
            <a:cxnLst/>
            <a:rect r="r" b="b" t="t" l="l"/>
            <a:pathLst>
              <a:path h="6305016" w="3295618">
                <a:moveTo>
                  <a:pt x="0" y="0"/>
                </a:moveTo>
                <a:lnTo>
                  <a:pt x="3295618" y="0"/>
                </a:lnTo>
                <a:lnTo>
                  <a:pt x="3295618" y="6305016"/>
                </a:lnTo>
                <a:lnTo>
                  <a:pt x="0" y="6305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98964" y="2942430"/>
            <a:ext cx="3316441" cy="6315870"/>
          </a:xfrm>
          <a:custGeom>
            <a:avLst/>
            <a:gdLst/>
            <a:ahLst/>
            <a:cxnLst/>
            <a:rect r="r" b="b" t="t" l="l"/>
            <a:pathLst>
              <a:path h="6315870" w="3316441">
                <a:moveTo>
                  <a:pt x="0" y="0"/>
                </a:moveTo>
                <a:lnTo>
                  <a:pt x="3316441" y="0"/>
                </a:lnTo>
                <a:lnTo>
                  <a:pt x="3316441" y="6315870"/>
                </a:lnTo>
                <a:lnTo>
                  <a:pt x="0" y="6315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23064" y="933450"/>
            <a:ext cx="9241872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 Interface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652329" y="2940616"/>
            <a:ext cx="3295618" cy="6305016"/>
          </a:xfrm>
          <a:custGeom>
            <a:avLst/>
            <a:gdLst/>
            <a:ahLst/>
            <a:cxnLst/>
            <a:rect r="r" b="b" t="t" l="l"/>
            <a:pathLst>
              <a:path h="6305016" w="3295618">
                <a:moveTo>
                  <a:pt x="0" y="0"/>
                </a:moveTo>
                <a:lnTo>
                  <a:pt x="3295618" y="0"/>
                </a:lnTo>
                <a:lnTo>
                  <a:pt x="3295618" y="6305016"/>
                </a:lnTo>
                <a:lnTo>
                  <a:pt x="0" y="6305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86097" y="2947850"/>
            <a:ext cx="3301980" cy="6310450"/>
          </a:xfrm>
          <a:custGeom>
            <a:avLst/>
            <a:gdLst/>
            <a:ahLst/>
            <a:cxnLst/>
            <a:rect r="r" b="b" t="t" l="l"/>
            <a:pathLst>
              <a:path h="6310450" w="3301980">
                <a:moveTo>
                  <a:pt x="0" y="0"/>
                </a:moveTo>
                <a:lnTo>
                  <a:pt x="3301980" y="0"/>
                </a:lnTo>
                <a:lnTo>
                  <a:pt x="3301980" y="6310450"/>
                </a:lnTo>
                <a:lnTo>
                  <a:pt x="0" y="6310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98964" y="2942430"/>
            <a:ext cx="3316441" cy="6315870"/>
          </a:xfrm>
          <a:custGeom>
            <a:avLst/>
            <a:gdLst/>
            <a:ahLst/>
            <a:cxnLst/>
            <a:rect r="r" b="b" t="t" l="l"/>
            <a:pathLst>
              <a:path h="6315870" w="3316441">
                <a:moveTo>
                  <a:pt x="0" y="0"/>
                </a:moveTo>
                <a:lnTo>
                  <a:pt x="3316441" y="0"/>
                </a:lnTo>
                <a:lnTo>
                  <a:pt x="3316441" y="6315870"/>
                </a:lnTo>
                <a:lnTo>
                  <a:pt x="0" y="6315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23064" y="933450"/>
            <a:ext cx="9241872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 Interface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652329" y="2940616"/>
            <a:ext cx="3295618" cy="6305016"/>
          </a:xfrm>
          <a:custGeom>
            <a:avLst/>
            <a:gdLst/>
            <a:ahLst/>
            <a:cxnLst/>
            <a:rect r="r" b="b" t="t" l="l"/>
            <a:pathLst>
              <a:path h="6305016" w="3295618">
                <a:moveTo>
                  <a:pt x="0" y="0"/>
                </a:moveTo>
                <a:lnTo>
                  <a:pt x="3295618" y="0"/>
                </a:lnTo>
                <a:lnTo>
                  <a:pt x="3295618" y="6305016"/>
                </a:lnTo>
                <a:lnTo>
                  <a:pt x="0" y="6305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86097" y="2947850"/>
            <a:ext cx="3301980" cy="6310450"/>
          </a:xfrm>
          <a:custGeom>
            <a:avLst/>
            <a:gdLst/>
            <a:ahLst/>
            <a:cxnLst/>
            <a:rect r="r" b="b" t="t" l="l"/>
            <a:pathLst>
              <a:path h="6310450" w="3301980">
                <a:moveTo>
                  <a:pt x="0" y="0"/>
                </a:moveTo>
                <a:lnTo>
                  <a:pt x="3301980" y="0"/>
                </a:lnTo>
                <a:lnTo>
                  <a:pt x="3301980" y="6310450"/>
                </a:lnTo>
                <a:lnTo>
                  <a:pt x="0" y="6310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26227" y="2942430"/>
            <a:ext cx="3262809" cy="6314065"/>
          </a:xfrm>
          <a:custGeom>
            <a:avLst/>
            <a:gdLst/>
            <a:ahLst/>
            <a:cxnLst/>
            <a:rect r="r" b="b" t="t" l="l"/>
            <a:pathLst>
              <a:path h="6314065" w="3262809">
                <a:moveTo>
                  <a:pt x="0" y="0"/>
                </a:moveTo>
                <a:lnTo>
                  <a:pt x="3262809" y="0"/>
                </a:lnTo>
                <a:lnTo>
                  <a:pt x="3262809" y="6314065"/>
                </a:lnTo>
                <a:lnTo>
                  <a:pt x="0" y="6314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98964" y="2942430"/>
            <a:ext cx="3316441" cy="6315870"/>
          </a:xfrm>
          <a:custGeom>
            <a:avLst/>
            <a:gdLst/>
            <a:ahLst/>
            <a:cxnLst/>
            <a:rect r="r" b="b" t="t" l="l"/>
            <a:pathLst>
              <a:path h="6315870" w="3316441">
                <a:moveTo>
                  <a:pt x="0" y="0"/>
                </a:moveTo>
                <a:lnTo>
                  <a:pt x="3316441" y="0"/>
                </a:lnTo>
                <a:lnTo>
                  <a:pt x="3316441" y="6315870"/>
                </a:lnTo>
                <a:lnTo>
                  <a:pt x="0" y="6315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201009"/>
            <a:ext cx="10525622" cy="7367935"/>
          </a:xfrm>
          <a:custGeom>
            <a:avLst/>
            <a:gdLst/>
            <a:ahLst/>
            <a:cxnLst/>
            <a:rect r="r" b="b" t="t" l="l"/>
            <a:pathLst>
              <a:path h="7367935" w="10525622">
                <a:moveTo>
                  <a:pt x="0" y="0"/>
                </a:moveTo>
                <a:lnTo>
                  <a:pt x="10525622" y="0"/>
                </a:lnTo>
                <a:lnTo>
                  <a:pt x="10525622" y="7367935"/>
                </a:lnTo>
                <a:lnTo>
                  <a:pt x="0" y="7367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23064" y="933450"/>
            <a:ext cx="9241872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 Interface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45603" y="4528502"/>
            <a:ext cx="5313697" cy="117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Integration with Google Calendar to streamline appointment notifications and reminders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77581" y="3535530"/>
            <a:ext cx="4290966" cy="2858856"/>
          </a:xfrm>
          <a:custGeom>
            <a:avLst/>
            <a:gdLst/>
            <a:ahLst/>
            <a:cxnLst/>
            <a:rect r="r" b="b" t="t" l="l"/>
            <a:pathLst>
              <a:path h="2858856" w="4290966">
                <a:moveTo>
                  <a:pt x="0" y="0"/>
                </a:moveTo>
                <a:lnTo>
                  <a:pt x="4290966" y="0"/>
                </a:lnTo>
                <a:lnTo>
                  <a:pt x="4290966" y="2858856"/>
                </a:lnTo>
                <a:lnTo>
                  <a:pt x="0" y="2858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77581" y="6645930"/>
            <a:ext cx="4290966" cy="2877530"/>
          </a:xfrm>
          <a:custGeom>
            <a:avLst/>
            <a:gdLst/>
            <a:ahLst/>
            <a:cxnLst/>
            <a:rect r="r" b="b" t="t" l="l"/>
            <a:pathLst>
              <a:path h="2877530" w="4290966">
                <a:moveTo>
                  <a:pt x="0" y="0"/>
                </a:moveTo>
                <a:lnTo>
                  <a:pt x="4290966" y="0"/>
                </a:lnTo>
                <a:lnTo>
                  <a:pt x="4290966" y="2877531"/>
                </a:lnTo>
                <a:lnTo>
                  <a:pt x="0" y="287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355" b="-188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23064" y="933450"/>
            <a:ext cx="9241872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Next Steps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0686" y="2549376"/>
            <a:ext cx="15371013" cy="49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25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Addition of premium features to generate revenue for the company - subscription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62348" y="4832921"/>
            <a:ext cx="9696952" cy="2513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4029"/>
              </a:lnSpc>
              <a:buFont typeface="Arial"/>
              <a:buChar char="•"/>
            </a:pPr>
            <a:r>
              <a:rPr lang="en-US" sz="25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Telehealth services tailored to the needs of the individual.  </a:t>
            </a:r>
          </a:p>
          <a:p>
            <a:pPr algn="l" marL="561337" indent="-280669" lvl="1">
              <a:lnSpc>
                <a:spcPts val="4029"/>
              </a:lnSpc>
              <a:buFont typeface="Arial"/>
              <a:buChar char="•"/>
            </a:pPr>
            <a:r>
              <a:rPr lang="en-US" sz="25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Permissions to upload images of test results, with Gemini providing a high level summary</a:t>
            </a:r>
          </a:p>
          <a:p>
            <a:pPr algn="l">
              <a:lnSpc>
                <a:spcPts val="402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0444" t="0" r="-10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342900" y="6717122"/>
            <a:ext cx="3990675" cy="3990675"/>
          </a:xfrm>
          <a:custGeom>
            <a:avLst/>
            <a:gdLst/>
            <a:ahLst/>
            <a:cxnLst/>
            <a:rect r="r" b="b" t="t" l="l"/>
            <a:pathLst>
              <a:path h="3990675" w="3990675">
                <a:moveTo>
                  <a:pt x="0" y="3990675"/>
                </a:moveTo>
                <a:lnTo>
                  <a:pt x="3990675" y="3990675"/>
                </a:lnTo>
                <a:lnTo>
                  <a:pt x="3990675" y="0"/>
                </a:lnTo>
                <a:lnTo>
                  <a:pt x="0" y="0"/>
                </a:lnTo>
                <a:lnTo>
                  <a:pt x="0" y="3990675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325755" y="-785608"/>
            <a:ext cx="7201406" cy="7201406"/>
          </a:xfrm>
          <a:custGeom>
            <a:avLst/>
            <a:gdLst/>
            <a:ahLst/>
            <a:cxnLst/>
            <a:rect r="r" b="b" t="t" l="l"/>
            <a:pathLst>
              <a:path h="7201406" w="7201406">
                <a:moveTo>
                  <a:pt x="0" y="7201406"/>
                </a:moveTo>
                <a:lnTo>
                  <a:pt x="7201406" y="7201406"/>
                </a:lnTo>
                <a:lnTo>
                  <a:pt x="7201406" y="0"/>
                </a:lnTo>
                <a:lnTo>
                  <a:pt x="0" y="0"/>
                </a:lnTo>
                <a:lnTo>
                  <a:pt x="0" y="7201406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800935"/>
            <a:ext cx="19818059" cy="228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30"/>
              </a:lnSpc>
            </a:pPr>
            <a:r>
              <a:rPr lang="en-US" sz="173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 + QnA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586329" y="1474154"/>
            <a:ext cx="1312446" cy="1340941"/>
          </a:xfrm>
          <a:custGeom>
            <a:avLst/>
            <a:gdLst/>
            <a:ahLst/>
            <a:cxnLst/>
            <a:rect r="r" b="b" t="t" l="l"/>
            <a:pathLst>
              <a:path h="1340941" w="1312446">
                <a:moveTo>
                  <a:pt x="0" y="0"/>
                </a:moveTo>
                <a:lnTo>
                  <a:pt x="1312447" y="0"/>
                </a:lnTo>
                <a:lnTo>
                  <a:pt x="1312447" y="1340941"/>
                </a:lnTo>
                <a:lnTo>
                  <a:pt x="0" y="13409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90578" y="6994136"/>
            <a:ext cx="539858" cy="551579"/>
          </a:xfrm>
          <a:custGeom>
            <a:avLst/>
            <a:gdLst/>
            <a:ahLst/>
            <a:cxnLst/>
            <a:rect r="r" b="b" t="t" l="l"/>
            <a:pathLst>
              <a:path h="551579" w="539858">
                <a:moveTo>
                  <a:pt x="0" y="0"/>
                </a:moveTo>
                <a:lnTo>
                  <a:pt x="539857" y="0"/>
                </a:lnTo>
                <a:lnTo>
                  <a:pt x="539857" y="551579"/>
                </a:lnTo>
                <a:lnTo>
                  <a:pt x="0" y="551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62611" y="8850264"/>
            <a:ext cx="269929" cy="275789"/>
          </a:xfrm>
          <a:custGeom>
            <a:avLst/>
            <a:gdLst/>
            <a:ahLst/>
            <a:cxnLst/>
            <a:rect r="r" b="b" t="t" l="l"/>
            <a:pathLst>
              <a:path h="275789" w="269929">
                <a:moveTo>
                  <a:pt x="0" y="0"/>
                </a:moveTo>
                <a:lnTo>
                  <a:pt x="269929" y="0"/>
                </a:lnTo>
                <a:lnTo>
                  <a:pt x="269929" y="275789"/>
                </a:lnTo>
                <a:lnTo>
                  <a:pt x="0" y="275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18601" y="5863775"/>
            <a:ext cx="3931946" cy="3931946"/>
          </a:xfrm>
          <a:custGeom>
            <a:avLst/>
            <a:gdLst/>
            <a:ahLst/>
            <a:cxnLst/>
            <a:rect r="r" b="b" t="t" l="l"/>
            <a:pathLst>
              <a:path h="3931946" w="3931946">
                <a:moveTo>
                  <a:pt x="0" y="0"/>
                </a:moveTo>
                <a:lnTo>
                  <a:pt x="3931945" y="0"/>
                </a:lnTo>
                <a:lnTo>
                  <a:pt x="3931945" y="3931945"/>
                </a:lnTo>
                <a:lnTo>
                  <a:pt x="0" y="39319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92445" y="4283721"/>
            <a:ext cx="9241872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Demo &amp; Questions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8700" y="1875708"/>
            <a:ext cx="6497677" cy="6535583"/>
            <a:chOff x="0" y="0"/>
            <a:chExt cx="631317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689610"/>
              <a:ext cx="3816350" cy="2510790"/>
            </a:xfrm>
            <a:custGeom>
              <a:avLst/>
              <a:gdLst/>
              <a:ahLst/>
              <a:cxnLst/>
              <a:rect r="r" b="b" t="t" l="l"/>
              <a:pathLst>
                <a:path h="2510790" w="3816350">
                  <a:moveTo>
                    <a:pt x="1379220" y="2510790"/>
                  </a:moveTo>
                  <a:cubicBezTo>
                    <a:pt x="1612900" y="2504440"/>
                    <a:pt x="1753870" y="2421890"/>
                    <a:pt x="1753870" y="2320290"/>
                  </a:cubicBezTo>
                  <a:cubicBezTo>
                    <a:pt x="1753870" y="2266950"/>
                    <a:pt x="1701800" y="2217420"/>
                    <a:pt x="1617980" y="2183130"/>
                  </a:cubicBezTo>
                  <a:cubicBezTo>
                    <a:pt x="1578610" y="2170430"/>
                    <a:pt x="1427480" y="2127250"/>
                    <a:pt x="1427480" y="2014220"/>
                  </a:cubicBezTo>
                  <a:cubicBezTo>
                    <a:pt x="1427480" y="2002790"/>
                    <a:pt x="1428750" y="2001520"/>
                    <a:pt x="1430020" y="1993900"/>
                  </a:cubicBezTo>
                  <a:cubicBezTo>
                    <a:pt x="1452880" y="1897380"/>
                    <a:pt x="1643380" y="1822450"/>
                    <a:pt x="1874520" y="1822450"/>
                  </a:cubicBezTo>
                  <a:cubicBezTo>
                    <a:pt x="2105660" y="1822450"/>
                    <a:pt x="2296160" y="1897380"/>
                    <a:pt x="2319020" y="1993900"/>
                  </a:cubicBezTo>
                  <a:cubicBezTo>
                    <a:pt x="2320290" y="2000250"/>
                    <a:pt x="2322830" y="2002790"/>
                    <a:pt x="2321560" y="2014220"/>
                  </a:cubicBezTo>
                  <a:cubicBezTo>
                    <a:pt x="2321560" y="2103120"/>
                    <a:pt x="2171700" y="2164080"/>
                    <a:pt x="2131060" y="2183130"/>
                  </a:cubicBezTo>
                  <a:cubicBezTo>
                    <a:pt x="2047240" y="2217420"/>
                    <a:pt x="1995170" y="2266950"/>
                    <a:pt x="1995170" y="2320290"/>
                  </a:cubicBezTo>
                  <a:cubicBezTo>
                    <a:pt x="1995170" y="2421890"/>
                    <a:pt x="2136140" y="2504440"/>
                    <a:pt x="2369820" y="2510790"/>
                  </a:cubicBezTo>
                  <a:lnTo>
                    <a:pt x="3129280" y="2510790"/>
                  </a:lnTo>
                  <a:lnTo>
                    <a:pt x="3129280" y="1677670"/>
                  </a:lnTo>
                  <a:cubicBezTo>
                    <a:pt x="3135630" y="1443990"/>
                    <a:pt x="3218180" y="1303020"/>
                    <a:pt x="3319780" y="1303020"/>
                  </a:cubicBezTo>
                  <a:cubicBezTo>
                    <a:pt x="3373120" y="1303020"/>
                    <a:pt x="3422650" y="1355090"/>
                    <a:pt x="3456940" y="1438910"/>
                  </a:cubicBezTo>
                  <a:cubicBezTo>
                    <a:pt x="3474720" y="1478280"/>
                    <a:pt x="3536950" y="1629410"/>
                    <a:pt x="3625850" y="1629410"/>
                  </a:cubicBezTo>
                  <a:cubicBezTo>
                    <a:pt x="3636010" y="1630680"/>
                    <a:pt x="3638550" y="1628140"/>
                    <a:pt x="3644900" y="1626870"/>
                  </a:cubicBezTo>
                  <a:cubicBezTo>
                    <a:pt x="3741420" y="1604010"/>
                    <a:pt x="3816350" y="1413510"/>
                    <a:pt x="3816350" y="1182370"/>
                  </a:cubicBezTo>
                  <a:cubicBezTo>
                    <a:pt x="3816350" y="951230"/>
                    <a:pt x="3741420" y="760730"/>
                    <a:pt x="3644900" y="737870"/>
                  </a:cubicBezTo>
                  <a:cubicBezTo>
                    <a:pt x="3638550" y="736600"/>
                    <a:pt x="3636010" y="735330"/>
                    <a:pt x="3625850" y="735330"/>
                  </a:cubicBezTo>
                  <a:cubicBezTo>
                    <a:pt x="3512820" y="735330"/>
                    <a:pt x="3469640" y="886460"/>
                    <a:pt x="3456940" y="925830"/>
                  </a:cubicBezTo>
                  <a:cubicBezTo>
                    <a:pt x="3422650" y="1009650"/>
                    <a:pt x="3373120" y="1061720"/>
                    <a:pt x="3319780" y="1061720"/>
                  </a:cubicBezTo>
                  <a:cubicBezTo>
                    <a:pt x="3218180" y="1061720"/>
                    <a:pt x="3135630" y="920750"/>
                    <a:pt x="3129280" y="687070"/>
                  </a:cubicBezTo>
                  <a:lnTo>
                    <a:pt x="3129280" y="0"/>
                  </a:lnTo>
                  <a:lnTo>
                    <a:pt x="2423160" y="0"/>
                  </a:lnTo>
                  <a:cubicBezTo>
                    <a:pt x="2189480" y="6350"/>
                    <a:pt x="2048510" y="88900"/>
                    <a:pt x="2048510" y="190500"/>
                  </a:cubicBezTo>
                  <a:cubicBezTo>
                    <a:pt x="2048510" y="243840"/>
                    <a:pt x="2100580" y="293370"/>
                    <a:pt x="2184400" y="327660"/>
                  </a:cubicBezTo>
                  <a:cubicBezTo>
                    <a:pt x="2223770" y="340360"/>
                    <a:pt x="2374900" y="383540"/>
                    <a:pt x="2374900" y="496570"/>
                  </a:cubicBezTo>
                  <a:cubicBezTo>
                    <a:pt x="2374900" y="508000"/>
                    <a:pt x="2373630" y="509270"/>
                    <a:pt x="2372360" y="516890"/>
                  </a:cubicBezTo>
                  <a:cubicBezTo>
                    <a:pt x="2349500" y="613410"/>
                    <a:pt x="2159000" y="688340"/>
                    <a:pt x="1927860" y="688340"/>
                  </a:cubicBezTo>
                  <a:cubicBezTo>
                    <a:pt x="1696720" y="688340"/>
                    <a:pt x="1506220" y="613410"/>
                    <a:pt x="1483360" y="516890"/>
                  </a:cubicBezTo>
                  <a:cubicBezTo>
                    <a:pt x="1482090" y="510540"/>
                    <a:pt x="1479550" y="508000"/>
                    <a:pt x="1480820" y="496570"/>
                  </a:cubicBezTo>
                  <a:cubicBezTo>
                    <a:pt x="1480820" y="407670"/>
                    <a:pt x="1630680" y="346710"/>
                    <a:pt x="1671320" y="327660"/>
                  </a:cubicBezTo>
                  <a:cubicBezTo>
                    <a:pt x="1755140" y="293370"/>
                    <a:pt x="1807210" y="243840"/>
                    <a:pt x="1807210" y="190500"/>
                  </a:cubicBezTo>
                  <a:cubicBezTo>
                    <a:pt x="1807210" y="88900"/>
                    <a:pt x="1666240" y="6350"/>
                    <a:pt x="1432560" y="0"/>
                  </a:cubicBezTo>
                  <a:lnTo>
                    <a:pt x="688340" y="0"/>
                  </a:lnTo>
                  <a:lnTo>
                    <a:pt x="688340" y="694690"/>
                  </a:lnTo>
                  <a:cubicBezTo>
                    <a:pt x="681990" y="928370"/>
                    <a:pt x="599440" y="1069340"/>
                    <a:pt x="497840" y="1069340"/>
                  </a:cubicBezTo>
                  <a:cubicBezTo>
                    <a:pt x="444500" y="1069340"/>
                    <a:pt x="394970" y="1017270"/>
                    <a:pt x="360680" y="933450"/>
                  </a:cubicBezTo>
                  <a:cubicBezTo>
                    <a:pt x="347980" y="894080"/>
                    <a:pt x="304800" y="742950"/>
                    <a:pt x="191770" y="742950"/>
                  </a:cubicBezTo>
                  <a:cubicBezTo>
                    <a:pt x="180340" y="742950"/>
                    <a:pt x="179070" y="744220"/>
                    <a:pt x="171450" y="745490"/>
                  </a:cubicBezTo>
                  <a:cubicBezTo>
                    <a:pt x="74930" y="768350"/>
                    <a:pt x="0" y="958850"/>
                    <a:pt x="0" y="1189990"/>
                  </a:cubicBezTo>
                  <a:cubicBezTo>
                    <a:pt x="0" y="1421130"/>
                    <a:pt x="74930" y="1611630"/>
                    <a:pt x="171450" y="1634490"/>
                  </a:cubicBezTo>
                  <a:cubicBezTo>
                    <a:pt x="177800" y="1635760"/>
                    <a:pt x="181610" y="1638300"/>
                    <a:pt x="191770" y="1637030"/>
                  </a:cubicBezTo>
                  <a:cubicBezTo>
                    <a:pt x="279400" y="1637030"/>
                    <a:pt x="341630" y="1487170"/>
                    <a:pt x="360680" y="1446530"/>
                  </a:cubicBezTo>
                  <a:cubicBezTo>
                    <a:pt x="394970" y="1362710"/>
                    <a:pt x="444500" y="1310640"/>
                    <a:pt x="497840" y="1310640"/>
                  </a:cubicBezTo>
                  <a:cubicBezTo>
                    <a:pt x="599440" y="1310640"/>
                    <a:pt x="681990" y="1451610"/>
                    <a:pt x="688340" y="1685290"/>
                  </a:cubicBezTo>
                  <a:lnTo>
                    <a:pt x="688340" y="2510790"/>
                  </a:lnTo>
                  <a:lnTo>
                    <a:pt x="1379220" y="2510790"/>
                  </a:lnTo>
                  <a:close/>
                </a:path>
              </a:pathLst>
            </a:custGeom>
            <a:blipFill>
              <a:blip r:embed="rId3"/>
              <a:stretch>
                <a:fillRect l="0" t="-349" r="0" b="-349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40940" y="3201670"/>
              <a:ext cx="3872230" cy="2459990"/>
            </a:xfrm>
            <a:custGeom>
              <a:avLst/>
              <a:gdLst/>
              <a:ahLst/>
              <a:cxnLst/>
              <a:rect r="r" b="b" t="t" l="l"/>
              <a:pathLst>
                <a:path h="2459990" w="3872230">
                  <a:moveTo>
                    <a:pt x="3699510" y="762000"/>
                  </a:moveTo>
                  <a:cubicBezTo>
                    <a:pt x="3693160" y="760730"/>
                    <a:pt x="3690620" y="759460"/>
                    <a:pt x="3679190" y="759460"/>
                  </a:cubicBezTo>
                  <a:cubicBezTo>
                    <a:pt x="3566160" y="759460"/>
                    <a:pt x="3522980" y="910590"/>
                    <a:pt x="3510280" y="949960"/>
                  </a:cubicBezTo>
                  <a:cubicBezTo>
                    <a:pt x="3475990" y="1033780"/>
                    <a:pt x="3426460" y="1085850"/>
                    <a:pt x="3373120" y="1085850"/>
                  </a:cubicBezTo>
                  <a:cubicBezTo>
                    <a:pt x="3271520" y="1085850"/>
                    <a:pt x="3188970" y="944880"/>
                    <a:pt x="3182620" y="711200"/>
                  </a:cubicBezTo>
                  <a:lnTo>
                    <a:pt x="3182620" y="0"/>
                  </a:lnTo>
                  <a:lnTo>
                    <a:pt x="2457450" y="0"/>
                  </a:lnTo>
                  <a:cubicBezTo>
                    <a:pt x="2223770" y="6350"/>
                    <a:pt x="2082800" y="88900"/>
                    <a:pt x="2082800" y="190500"/>
                  </a:cubicBezTo>
                  <a:cubicBezTo>
                    <a:pt x="2082800" y="243840"/>
                    <a:pt x="2134870" y="293370"/>
                    <a:pt x="2218690" y="327660"/>
                  </a:cubicBezTo>
                  <a:cubicBezTo>
                    <a:pt x="2259330" y="345440"/>
                    <a:pt x="2409190" y="407670"/>
                    <a:pt x="2409190" y="496570"/>
                  </a:cubicBezTo>
                  <a:cubicBezTo>
                    <a:pt x="2410460" y="506730"/>
                    <a:pt x="2407920" y="509270"/>
                    <a:pt x="2406650" y="515620"/>
                  </a:cubicBezTo>
                  <a:cubicBezTo>
                    <a:pt x="2383790" y="612140"/>
                    <a:pt x="2193290" y="687070"/>
                    <a:pt x="1962150" y="687070"/>
                  </a:cubicBezTo>
                  <a:cubicBezTo>
                    <a:pt x="1731010" y="687070"/>
                    <a:pt x="1540510" y="612140"/>
                    <a:pt x="1517650" y="515620"/>
                  </a:cubicBezTo>
                  <a:cubicBezTo>
                    <a:pt x="1516380" y="509270"/>
                    <a:pt x="1515110" y="506730"/>
                    <a:pt x="1515110" y="496570"/>
                  </a:cubicBezTo>
                  <a:cubicBezTo>
                    <a:pt x="1515110" y="383540"/>
                    <a:pt x="1666240" y="340360"/>
                    <a:pt x="1705610" y="327660"/>
                  </a:cubicBezTo>
                  <a:cubicBezTo>
                    <a:pt x="1789430" y="292100"/>
                    <a:pt x="1841500" y="243840"/>
                    <a:pt x="1841500" y="190500"/>
                  </a:cubicBezTo>
                  <a:cubicBezTo>
                    <a:pt x="1841500" y="88900"/>
                    <a:pt x="1700530" y="6350"/>
                    <a:pt x="1466850" y="0"/>
                  </a:cubicBezTo>
                  <a:lnTo>
                    <a:pt x="688340" y="0"/>
                  </a:lnTo>
                  <a:lnTo>
                    <a:pt x="688340" y="704850"/>
                  </a:lnTo>
                  <a:cubicBezTo>
                    <a:pt x="681990" y="938530"/>
                    <a:pt x="599440" y="1079500"/>
                    <a:pt x="497840" y="1079500"/>
                  </a:cubicBezTo>
                  <a:cubicBezTo>
                    <a:pt x="444500" y="1079500"/>
                    <a:pt x="394970" y="1027430"/>
                    <a:pt x="360680" y="943610"/>
                  </a:cubicBezTo>
                  <a:cubicBezTo>
                    <a:pt x="347980" y="904240"/>
                    <a:pt x="304800" y="753110"/>
                    <a:pt x="191770" y="753110"/>
                  </a:cubicBezTo>
                  <a:cubicBezTo>
                    <a:pt x="180340" y="753110"/>
                    <a:pt x="179070" y="754380"/>
                    <a:pt x="171450" y="755650"/>
                  </a:cubicBezTo>
                  <a:cubicBezTo>
                    <a:pt x="74930" y="778510"/>
                    <a:pt x="0" y="969010"/>
                    <a:pt x="0" y="1200150"/>
                  </a:cubicBezTo>
                  <a:cubicBezTo>
                    <a:pt x="0" y="1431290"/>
                    <a:pt x="74930" y="1621790"/>
                    <a:pt x="171450" y="1644650"/>
                  </a:cubicBezTo>
                  <a:cubicBezTo>
                    <a:pt x="177800" y="1645920"/>
                    <a:pt x="180340" y="1648460"/>
                    <a:pt x="191770" y="1647190"/>
                  </a:cubicBezTo>
                  <a:cubicBezTo>
                    <a:pt x="280670" y="1647190"/>
                    <a:pt x="341630" y="1497330"/>
                    <a:pt x="360680" y="1456690"/>
                  </a:cubicBezTo>
                  <a:cubicBezTo>
                    <a:pt x="394970" y="1372870"/>
                    <a:pt x="444500" y="1320800"/>
                    <a:pt x="497840" y="1320800"/>
                  </a:cubicBezTo>
                  <a:cubicBezTo>
                    <a:pt x="599440" y="1320800"/>
                    <a:pt x="681990" y="1461770"/>
                    <a:pt x="688340" y="1695450"/>
                  </a:cubicBezTo>
                  <a:lnTo>
                    <a:pt x="688340" y="2459990"/>
                  </a:lnTo>
                  <a:lnTo>
                    <a:pt x="1520190" y="2459990"/>
                  </a:lnTo>
                  <a:cubicBezTo>
                    <a:pt x="1753870" y="2453640"/>
                    <a:pt x="1894840" y="2371090"/>
                    <a:pt x="1894840" y="2269490"/>
                  </a:cubicBezTo>
                  <a:cubicBezTo>
                    <a:pt x="1894840" y="2216150"/>
                    <a:pt x="1842770" y="2166620"/>
                    <a:pt x="1758950" y="2132330"/>
                  </a:cubicBezTo>
                  <a:cubicBezTo>
                    <a:pt x="1719580" y="2113280"/>
                    <a:pt x="1568450" y="2052321"/>
                    <a:pt x="1568450" y="1963421"/>
                  </a:cubicBezTo>
                  <a:cubicBezTo>
                    <a:pt x="1567180" y="1953261"/>
                    <a:pt x="1569720" y="1950721"/>
                    <a:pt x="1570990" y="1943100"/>
                  </a:cubicBezTo>
                  <a:cubicBezTo>
                    <a:pt x="1593850" y="1846580"/>
                    <a:pt x="1784350" y="1771650"/>
                    <a:pt x="2015490" y="1771650"/>
                  </a:cubicBezTo>
                  <a:cubicBezTo>
                    <a:pt x="2246630" y="1771650"/>
                    <a:pt x="2437130" y="1846580"/>
                    <a:pt x="2459990" y="1943100"/>
                  </a:cubicBezTo>
                  <a:cubicBezTo>
                    <a:pt x="2461260" y="1949450"/>
                    <a:pt x="2462530" y="1951991"/>
                    <a:pt x="2462530" y="1963421"/>
                  </a:cubicBezTo>
                  <a:cubicBezTo>
                    <a:pt x="2462530" y="2076450"/>
                    <a:pt x="2311401" y="2119630"/>
                    <a:pt x="2272030" y="2132330"/>
                  </a:cubicBezTo>
                  <a:cubicBezTo>
                    <a:pt x="2188210" y="2166621"/>
                    <a:pt x="2136140" y="2216150"/>
                    <a:pt x="2136140" y="2269490"/>
                  </a:cubicBezTo>
                  <a:cubicBezTo>
                    <a:pt x="2136140" y="2371090"/>
                    <a:pt x="2277110" y="2453640"/>
                    <a:pt x="2510790" y="2459990"/>
                  </a:cubicBezTo>
                  <a:lnTo>
                    <a:pt x="3183890" y="2459990"/>
                  </a:lnTo>
                  <a:lnTo>
                    <a:pt x="3183890" y="1701800"/>
                  </a:lnTo>
                  <a:cubicBezTo>
                    <a:pt x="3190240" y="1468120"/>
                    <a:pt x="3272790" y="1327150"/>
                    <a:pt x="3374390" y="1327150"/>
                  </a:cubicBezTo>
                  <a:cubicBezTo>
                    <a:pt x="3427730" y="1327150"/>
                    <a:pt x="3477260" y="1379220"/>
                    <a:pt x="3511550" y="1463040"/>
                  </a:cubicBezTo>
                  <a:cubicBezTo>
                    <a:pt x="3530600" y="1502410"/>
                    <a:pt x="3591560" y="1653540"/>
                    <a:pt x="3680460" y="1653540"/>
                  </a:cubicBezTo>
                  <a:cubicBezTo>
                    <a:pt x="3690620" y="1654810"/>
                    <a:pt x="3693160" y="1652270"/>
                    <a:pt x="3700780" y="1651000"/>
                  </a:cubicBezTo>
                  <a:cubicBezTo>
                    <a:pt x="3797300" y="1628140"/>
                    <a:pt x="3872230" y="1437640"/>
                    <a:pt x="3872230" y="1206500"/>
                  </a:cubicBezTo>
                  <a:cubicBezTo>
                    <a:pt x="3872230" y="975360"/>
                    <a:pt x="3796030" y="784860"/>
                    <a:pt x="3699510" y="762000"/>
                  </a:cubicBezTo>
                  <a:close/>
                </a:path>
              </a:pathLst>
            </a:custGeom>
            <a:blipFill>
              <a:blip r:embed="rId4"/>
              <a:stretch>
                <a:fillRect l="0" t="-2436" r="0" b="-2436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88340" y="2513330"/>
              <a:ext cx="2440940" cy="3836670"/>
            </a:xfrm>
            <a:custGeom>
              <a:avLst/>
              <a:gdLst/>
              <a:ahLst/>
              <a:cxnLst/>
              <a:rect r="r" b="b" t="t" l="l"/>
              <a:pathLst>
                <a:path h="3836670" w="2440940">
                  <a:moveTo>
                    <a:pt x="2440940" y="2383790"/>
                  </a:moveTo>
                  <a:cubicBezTo>
                    <a:pt x="2434590" y="2150110"/>
                    <a:pt x="2352040" y="2009140"/>
                    <a:pt x="2250440" y="2009140"/>
                  </a:cubicBezTo>
                  <a:cubicBezTo>
                    <a:pt x="2197100" y="2009140"/>
                    <a:pt x="2147570" y="2061210"/>
                    <a:pt x="2113280" y="2145030"/>
                  </a:cubicBezTo>
                  <a:cubicBezTo>
                    <a:pt x="2095500" y="2184400"/>
                    <a:pt x="2033270" y="2335530"/>
                    <a:pt x="1944370" y="2335530"/>
                  </a:cubicBezTo>
                  <a:cubicBezTo>
                    <a:pt x="1934210" y="2336800"/>
                    <a:pt x="1931670" y="2334260"/>
                    <a:pt x="1924050" y="2332990"/>
                  </a:cubicBezTo>
                  <a:cubicBezTo>
                    <a:pt x="1827530" y="2310130"/>
                    <a:pt x="1752600" y="2119630"/>
                    <a:pt x="1752600" y="1888490"/>
                  </a:cubicBezTo>
                  <a:cubicBezTo>
                    <a:pt x="1752600" y="1657350"/>
                    <a:pt x="1827530" y="1466850"/>
                    <a:pt x="1924050" y="1443990"/>
                  </a:cubicBezTo>
                  <a:cubicBezTo>
                    <a:pt x="1930400" y="1442720"/>
                    <a:pt x="1932940" y="1441450"/>
                    <a:pt x="1944370" y="1441450"/>
                  </a:cubicBezTo>
                  <a:cubicBezTo>
                    <a:pt x="2057400" y="1441450"/>
                    <a:pt x="2100580" y="1592580"/>
                    <a:pt x="2113280" y="1631950"/>
                  </a:cubicBezTo>
                  <a:cubicBezTo>
                    <a:pt x="2147570" y="1715770"/>
                    <a:pt x="2197100" y="1767840"/>
                    <a:pt x="2250440" y="1767840"/>
                  </a:cubicBezTo>
                  <a:cubicBezTo>
                    <a:pt x="2352040" y="1767840"/>
                    <a:pt x="2434590" y="1626870"/>
                    <a:pt x="2440940" y="1393190"/>
                  </a:cubicBezTo>
                  <a:lnTo>
                    <a:pt x="2440940" y="688340"/>
                  </a:lnTo>
                  <a:lnTo>
                    <a:pt x="1681480" y="688340"/>
                  </a:lnTo>
                  <a:cubicBezTo>
                    <a:pt x="1447800" y="681990"/>
                    <a:pt x="1306830" y="599440"/>
                    <a:pt x="1306830" y="497840"/>
                  </a:cubicBezTo>
                  <a:cubicBezTo>
                    <a:pt x="1306830" y="444500"/>
                    <a:pt x="1358900" y="394970"/>
                    <a:pt x="1442720" y="360680"/>
                  </a:cubicBezTo>
                  <a:cubicBezTo>
                    <a:pt x="1483360" y="342900"/>
                    <a:pt x="1633220" y="280670"/>
                    <a:pt x="1633220" y="191770"/>
                  </a:cubicBezTo>
                  <a:cubicBezTo>
                    <a:pt x="1634490" y="181610"/>
                    <a:pt x="1631950" y="179070"/>
                    <a:pt x="1630680" y="171450"/>
                  </a:cubicBezTo>
                  <a:cubicBezTo>
                    <a:pt x="1607820" y="74930"/>
                    <a:pt x="1417320" y="0"/>
                    <a:pt x="1186180" y="0"/>
                  </a:cubicBezTo>
                  <a:cubicBezTo>
                    <a:pt x="955040" y="0"/>
                    <a:pt x="764540" y="74930"/>
                    <a:pt x="741680" y="171450"/>
                  </a:cubicBezTo>
                  <a:cubicBezTo>
                    <a:pt x="740410" y="177800"/>
                    <a:pt x="739140" y="180340"/>
                    <a:pt x="739140" y="191770"/>
                  </a:cubicBezTo>
                  <a:cubicBezTo>
                    <a:pt x="739140" y="304800"/>
                    <a:pt x="890270" y="347980"/>
                    <a:pt x="929640" y="360680"/>
                  </a:cubicBezTo>
                  <a:cubicBezTo>
                    <a:pt x="1013460" y="394970"/>
                    <a:pt x="1065530" y="444500"/>
                    <a:pt x="1065530" y="497840"/>
                  </a:cubicBezTo>
                  <a:cubicBezTo>
                    <a:pt x="1065530" y="599440"/>
                    <a:pt x="924560" y="681990"/>
                    <a:pt x="690880" y="688340"/>
                  </a:cubicBezTo>
                  <a:lnTo>
                    <a:pt x="0" y="688340"/>
                  </a:lnTo>
                  <a:lnTo>
                    <a:pt x="0" y="1400810"/>
                  </a:lnTo>
                  <a:cubicBezTo>
                    <a:pt x="6350" y="1634490"/>
                    <a:pt x="88900" y="1775460"/>
                    <a:pt x="190500" y="1775460"/>
                  </a:cubicBezTo>
                  <a:cubicBezTo>
                    <a:pt x="243840" y="1775460"/>
                    <a:pt x="293370" y="1723390"/>
                    <a:pt x="327660" y="1639570"/>
                  </a:cubicBezTo>
                  <a:cubicBezTo>
                    <a:pt x="340360" y="1600200"/>
                    <a:pt x="383540" y="1449070"/>
                    <a:pt x="496570" y="1449070"/>
                  </a:cubicBezTo>
                  <a:cubicBezTo>
                    <a:pt x="508000" y="1449070"/>
                    <a:pt x="509270" y="1450340"/>
                    <a:pt x="516890" y="1451610"/>
                  </a:cubicBezTo>
                  <a:cubicBezTo>
                    <a:pt x="613410" y="1474470"/>
                    <a:pt x="688340" y="1664970"/>
                    <a:pt x="688340" y="1896110"/>
                  </a:cubicBezTo>
                  <a:cubicBezTo>
                    <a:pt x="688340" y="2127250"/>
                    <a:pt x="613410" y="2317750"/>
                    <a:pt x="516890" y="2340610"/>
                  </a:cubicBezTo>
                  <a:cubicBezTo>
                    <a:pt x="510540" y="2341880"/>
                    <a:pt x="508000" y="2344420"/>
                    <a:pt x="496570" y="2343150"/>
                  </a:cubicBezTo>
                  <a:cubicBezTo>
                    <a:pt x="407670" y="2343150"/>
                    <a:pt x="346710" y="2193290"/>
                    <a:pt x="327660" y="2152650"/>
                  </a:cubicBezTo>
                  <a:cubicBezTo>
                    <a:pt x="293370" y="2068830"/>
                    <a:pt x="243840" y="2016760"/>
                    <a:pt x="190500" y="2016760"/>
                  </a:cubicBezTo>
                  <a:cubicBezTo>
                    <a:pt x="88900" y="2016760"/>
                    <a:pt x="6350" y="2157730"/>
                    <a:pt x="0" y="2391410"/>
                  </a:cubicBezTo>
                  <a:lnTo>
                    <a:pt x="0" y="3148330"/>
                  </a:lnTo>
                  <a:lnTo>
                    <a:pt x="744220" y="3148330"/>
                  </a:lnTo>
                  <a:cubicBezTo>
                    <a:pt x="977900" y="3154680"/>
                    <a:pt x="1118870" y="3237230"/>
                    <a:pt x="1118870" y="3338830"/>
                  </a:cubicBezTo>
                  <a:cubicBezTo>
                    <a:pt x="1118870" y="3392170"/>
                    <a:pt x="1066800" y="3441700"/>
                    <a:pt x="982980" y="3475990"/>
                  </a:cubicBezTo>
                  <a:cubicBezTo>
                    <a:pt x="943610" y="3495040"/>
                    <a:pt x="792480" y="3556000"/>
                    <a:pt x="792480" y="3644900"/>
                  </a:cubicBezTo>
                  <a:cubicBezTo>
                    <a:pt x="791210" y="3655060"/>
                    <a:pt x="793750" y="3657600"/>
                    <a:pt x="795020" y="3665220"/>
                  </a:cubicBezTo>
                  <a:cubicBezTo>
                    <a:pt x="817880" y="3761740"/>
                    <a:pt x="1008380" y="3836670"/>
                    <a:pt x="1239520" y="3836670"/>
                  </a:cubicBezTo>
                  <a:cubicBezTo>
                    <a:pt x="1470660" y="3836670"/>
                    <a:pt x="1661160" y="3761740"/>
                    <a:pt x="1684020" y="3665220"/>
                  </a:cubicBezTo>
                  <a:cubicBezTo>
                    <a:pt x="1685290" y="3658870"/>
                    <a:pt x="1686560" y="3656330"/>
                    <a:pt x="1686560" y="3644900"/>
                  </a:cubicBezTo>
                  <a:cubicBezTo>
                    <a:pt x="1686560" y="3531870"/>
                    <a:pt x="1535430" y="3488690"/>
                    <a:pt x="1496060" y="3475990"/>
                  </a:cubicBezTo>
                  <a:cubicBezTo>
                    <a:pt x="1412240" y="3441700"/>
                    <a:pt x="1360170" y="3392170"/>
                    <a:pt x="1360170" y="3338830"/>
                  </a:cubicBezTo>
                  <a:cubicBezTo>
                    <a:pt x="1360170" y="3237230"/>
                    <a:pt x="1501140" y="3154680"/>
                    <a:pt x="1734820" y="3148330"/>
                  </a:cubicBezTo>
                  <a:lnTo>
                    <a:pt x="2440940" y="3148330"/>
                  </a:lnTo>
                  <a:lnTo>
                    <a:pt x="2440940" y="2383790"/>
                  </a:lnTo>
                  <a:close/>
                </a:path>
              </a:pathLst>
            </a:custGeom>
            <a:blipFill>
              <a:blip r:embed="rId5"/>
              <a:stretch>
                <a:fillRect l="-67958" t="0" r="-67958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30550" y="0"/>
              <a:ext cx="2494280" cy="3887470"/>
            </a:xfrm>
            <a:custGeom>
              <a:avLst/>
              <a:gdLst/>
              <a:ahLst/>
              <a:cxnLst/>
              <a:rect r="r" b="b" t="t" l="l"/>
              <a:pathLst>
                <a:path h="3887470" w="2494280">
                  <a:moveTo>
                    <a:pt x="0" y="1376680"/>
                  </a:moveTo>
                  <a:cubicBezTo>
                    <a:pt x="6350" y="1610360"/>
                    <a:pt x="88900" y="1751330"/>
                    <a:pt x="190500" y="1751330"/>
                  </a:cubicBezTo>
                  <a:cubicBezTo>
                    <a:pt x="243840" y="1751330"/>
                    <a:pt x="293370" y="1699260"/>
                    <a:pt x="327660" y="1615440"/>
                  </a:cubicBezTo>
                  <a:cubicBezTo>
                    <a:pt x="339090" y="1576070"/>
                    <a:pt x="383540" y="1424940"/>
                    <a:pt x="496570" y="1424940"/>
                  </a:cubicBezTo>
                  <a:cubicBezTo>
                    <a:pt x="508000" y="1424940"/>
                    <a:pt x="509270" y="1426210"/>
                    <a:pt x="515620" y="1427480"/>
                  </a:cubicBezTo>
                  <a:cubicBezTo>
                    <a:pt x="612140" y="1450340"/>
                    <a:pt x="687070" y="1640840"/>
                    <a:pt x="687070" y="1871980"/>
                  </a:cubicBezTo>
                  <a:cubicBezTo>
                    <a:pt x="687070" y="2103120"/>
                    <a:pt x="612140" y="2293620"/>
                    <a:pt x="515620" y="2316480"/>
                  </a:cubicBezTo>
                  <a:cubicBezTo>
                    <a:pt x="509270" y="2317750"/>
                    <a:pt x="506730" y="2320290"/>
                    <a:pt x="496570" y="2319020"/>
                  </a:cubicBezTo>
                  <a:cubicBezTo>
                    <a:pt x="407670" y="2319020"/>
                    <a:pt x="346710" y="2169160"/>
                    <a:pt x="327660" y="2128520"/>
                  </a:cubicBezTo>
                  <a:cubicBezTo>
                    <a:pt x="293370" y="2044700"/>
                    <a:pt x="243840" y="1992630"/>
                    <a:pt x="190500" y="1992630"/>
                  </a:cubicBezTo>
                  <a:cubicBezTo>
                    <a:pt x="88900" y="1992630"/>
                    <a:pt x="6350" y="2133600"/>
                    <a:pt x="0" y="2367280"/>
                  </a:cubicBezTo>
                  <a:lnTo>
                    <a:pt x="0" y="3200400"/>
                  </a:lnTo>
                  <a:lnTo>
                    <a:pt x="778510" y="3200400"/>
                  </a:lnTo>
                  <a:cubicBezTo>
                    <a:pt x="1012190" y="3206750"/>
                    <a:pt x="1153160" y="3289300"/>
                    <a:pt x="1153160" y="3390900"/>
                  </a:cubicBezTo>
                  <a:cubicBezTo>
                    <a:pt x="1153160" y="3444240"/>
                    <a:pt x="1101090" y="3493770"/>
                    <a:pt x="1017270" y="3528060"/>
                  </a:cubicBezTo>
                  <a:cubicBezTo>
                    <a:pt x="977900" y="3540760"/>
                    <a:pt x="826770" y="3583940"/>
                    <a:pt x="826770" y="3696970"/>
                  </a:cubicBezTo>
                  <a:cubicBezTo>
                    <a:pt x="826770" y="3708400"/>
                    <a:pt x="828040" y="3709670"/>
                    <a:pt x="829310" y="3716020"/>
                  </a:cubicBezTo>
                  <a:cubicBezTo>
                    <a:pt x="852170" y="3812540"/>
                    <a:pt x="1042670" y="3887470"/>
                    <a:pt x="1273810" y="3887470"/>
                  </a:cubicBezTo>
                  <a:cubicBezTo>
                    <a:pt x="1504950" y="3887470"/>
                    <a:pt x="1695450" y="3812540"/>
                    <a:pt x="1718310" y="3716020"/>
                  </a:cubicBezTo>
                  <a:cubicBezTo>
                    <a:pt x="1719580" y="3709670"/>
                    <a:pt x="1722120" y="3707130"/>
                    <a:pt x="1720850" y="3696970"/>
                  </a:cubicBezTo>
                  <a:cubicBezTo>
                    <a:pt x="1720850" y="3608070"/>
                    <a:pt x="1570990" y="3547110"/>
                    <a:pt x="1530350" y="3528060"/>
                  </a:cubicBezTo>
                  <a:cubicBezTo>
                    <a:pt x="1446530" y="3493770"/>
                    <a:pt x="1394460" y="3444240"/>
                    <a:pt x="1394460" y="3390900"/>
                  </a:cubicBezTo>
                  <a:cubicBezTo>
                    <a:pt x="1394460" y="3289300"/>
                    <a:pt x="1535430" y="3206750"/>
                    <a:pt x="1769110" y="3200400"/>
                  </a:cubicBezTo>
                  <a:lnTo>
                    <a:pt x="2494280" y="3200400"/>
                  </a:lnTo>
                  <a:lnTo>
                    <a:pt x="2494280" y="2373630"/>
                  </a:lnTo>
                  <a:cubicBezTo>
                    <a:pt x="2487930" y="2139950"/>
                    <a:pt x="2405380" y="1998980"/>
                    <a:pt x="2303780" y="1998980"/>
                  </a:cubicBezTo>
                  <a:cubicBezTo>
                    <a:pt x="2250440" y="1998980"/>
                    <a:pt x="2200910" y="2051050"/>
                    <a:pt x="2166620" y="2134870"/>
                  </a:cubicBezTo>
                  <a:cubicBezTo>
                    <a:pt x="2147570" y="2174240"/>
                    <a:pt x="2086610" y="2325370"/>
                    <a:pt x="1997710" y="2325370"/>
                  </a:cubicBezTo>
                  <a:cubicBezTo>
                    <a:pt x="1987550" y="2326640"/>
                    <a:pt x="1985010" y="2324100"/>
                    <a:pt x="1977390" y="2322830"/>
                  </a:cubicBezTo>
                  <a:cubicBezTo>
                    <a:pt x="1880870" y="2299970"/>
                    <a:pt x="1805940" y="2109470"/>
                    <a:pt x="1805940" y="1878330"/>
                  </a:cubicBezTo>
                  <a:cubicBezTo>
                    <a:pt x="1805940" y="1647190"/>
                    <a:pt x="1880870" y="1456690"/>
                    <a:pt x="1977390" y="1433830"/>
                  </a:cubicBezTo>
                  <a:cubicBezTo>
                    <a:pt x="1983740" y="1432560"/>
                    <a:pt x="1986280" y="1431290"/>
                    <a:pt x="1997710" y="1431290"/>
                  </a:cubicBezTo>
                  <a:cubicBezTo>
                    <a:pt x="2110740" y="1431290"/>
                    <a:pt x="2153920" y="1582420"/>
                    <a:pt x="2166620" y="1621790"/>
                  </a:cubicBezTo>
                  <a:cubicBezTo>
                    <a:pt x="2200910" y="1705610"/>
                    <a:pt x="2250440" y="1757680"/>
                    <a:pt x="2303780" y="1757680"/>
                  </a:cubicBezTo>
                  <a:cubicBezTo>
                    <a:pt x="2405380" y="1757680"/>
                    <a:pt x="2487930" y="1616710"/>
                    <a:pt x="2494280" y="1383030"/>
                  </a:cubicBezTo>
                  <a:lnTo>
                    <a:pt x="2494280" y="688340"/>
                  </a:lnTo>
                  <a:lnTo>
                    <a:pt x="1822450" y="688340"/>
                  </a:lnTo>
                  <a:cubicBezTo>
                    <a:pt x="1588770" y="681990"/>
                    <a:pt x="1447800" y="599440"/>
                    <a:pt x="1447800" y="497840"/>
                  </a:cubicBezTo>
                  <a:cubicBezTo>
                    <a:pt x="1447800" y="444500"/>
                    <a:pt x="1499870" y="394970"/>
                    <a:pt x="1583690" y="360680"/>
                  </a:cubicBezTo>
                  <a:cubicBezTo>
                    <a:pt x="1623060" y="347980"/>
                    <a:pt x="1774190" y="304800"/>
                    <a:pt x="1774190" y="191770"/>
                  </a:cubicBezTo>
                  <a:cubicBezTo>
                    <a:pt x="1774190" y="180340"/>
                    <a:pt x="1772920" y="179070"/>
                    <a:pt x="1771650" y="171450"/>
                  </a:cubicBezTo>
                  <a:cubicBezTo>
                    <a:pt x="1747520" y="74930"/>
                    <a:pt x="1557020" y="0"/>
                    <a:pt x="1325880" y="0"/>
                  </a:cubicBezTo>
                  <a:cubicBezTo>
                    <a:pt x="1094740" y="0"/>
                    <a:pt x="904240" y="74930"/>
                    <a:pt x="881380" y="171450"/>
                  </a:cubicBezTo>
                  <a:cubicBezTo>
                    <a:pt x="880110" y="177800"/>
                    <a:pt x="877570" y="181610"/>
                    <a:pt x="878840" y="191770"/>
                  </a:cubicBezTo>
                  <a:cubicBezTo>
                    <a:pt x="878840" y="279400"/>
                    <a:pt x="1028700" y="341630"/>
                    <a:pt x="1069340" y="360680"/>
                  </a:cubicBezTo>
                  <a:cubicBezTo>
                    <a:pt x="1153160" y="394970"/>
                    <a:pt x="1205230" y="444500"/>
                    <a:pt x="1205230" y="497840"/>
                  </a:cubicBezTo>
                  <a:cubicBezTo>
                    <a:pt x="1205230" y="599440"/>
                    <a:pt x="1064260" y="681990"/>
                    <a:pt x="830580" y="688340"/>
                  </a:cubicBezTo>
                  <a:lnTo>
                    <a:pt x="0" y="688340"/>
                  </a:lnTo>
                  <a:lnTo>
                    <a:pt x="0" y="1376680"/>
                  </a:lnTo>
                  <a:close/>
                </a:path>
              </a:pathLst>
            </a:custGeom>
            <a:blipFill>
              <a:blip r:embed="rId6"/>
              <a:stretch>
                <a:fillRect l="-66964" t="0" r="-66964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160829" y="1875708"/>
            <a:ext cx="6497677" cy="6535583"/>
            <a:chOff x="0" y="0"/>
            <a:chExt cx="631317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689610"/>
              <a:ext cx="3816350" cy="2510790"/>
            </a:xfrm>
            <a:custGeom>
              <a:avLst/>
              <a:gdLst/>
              <a:ahLst/>
              <a:cxnLst/>
              <a:rect r="r" b="b" t="t" l="l"/>
              <a:pathLst>
                <a:path h="2510790" w="3816350">
                  <a:moveTo>
                    <a:pt x="1379220" y="2510790"/>
                  </a:moveTo>
                  <a:cubicBezTo>
                    <a:pt x="1612900" y="2504440"/>
                    <a:pt x="1753870" y="2421890"/>
                    <a:pt x="1753870" y="2320290"/>
                  </a:cubicBezTo>
                  <a:cubicBezTo>
                    <a:pt x="1753870" y="2266950"/>
                    <a:pt x="1701800" y="2217420"/>
                    <a:pt x="1617980" y="2183130"/>
                  </a:cubicBezTo>
                  <a:cubicBezTo>
                    <a:pt x="1578610" y="2170430"/>
                    <a:pt x="1427480" y="2127250"/>
                    <a:pt x="1427480" y="2014220"/>
                  </a:cubicBezTo>
                  <a:cubicBezTo>
                    <a:pt x="1427480" y="2002790"/>
                    <a:pt x="1428750" y="2001520"/>
                    <a:pt x="1430020" y="1993900"/>
                  </a:cubicBezTo>
                  <a:cubicBezTo>
                    <a:pt x="1452880" y="1897380"/>
                    <a:pt x="1643380" y="1822450"/>
                    <a:pt x="1874520" y="1822450"/>
                  </a:cubicBezTo>
                  <a:cubicBezTo>
                    <a:pt x="2105660" y="1822450"/>
                    <a:pt x="2296160" y="1897380"/>
                    <a:pt x="2319020" y="1993900"/>
                  </a:cubicBezTo>
                  <a:cubicBezTo>
                    <a:pt x="2320290" y="2000250"/>
                    <a:pt x="2322830" y="2002790"/>
                    <a:pt x="2321560" y="2014220"/>
                  </a:cubicBezTo>
                  <a:cubicBezTo>
                    <a:pt x="2321560" y="2103120"/>
                    <a:pt x="2171700" y="2164080"/>
                    <a:pt x="2131060" y="2183130"/>
                  </a:cubicBezTo>
                  <a:cubicBezTo>
                    <a:pt x="2047240" y="2217420"/>
                    <a:pt x="1995170" y="2266950"/>
                    <a:pt x="1995170" y="2320290"/>
                  </a:cubicBezTo>
                  <a:cubicBezTo>
                    <a:pt x="1995170" y="2421890"/>
                    <a:pt x="2136140" y="2504440"/>
                    <a:pt x="2369820" y="2510790"/>
                  </a:cubicBezTo>
                  <a:lnTo>
                    <a:pt x="3129280" y="2510790"/>
                  </a:lnTo>
                  <a:lnTo>
                    <a:pt x="3129280" y="1677670"/>
                  </a:lnTo>
                  <a:cubicBezTo>
                    <a:pt x="3135630" y="1443990"/>
                    <a:pt x="3218180" y="1303020"/>
                    <a:pt x="3319780" y="1303020"/>
                  </a:cubicBezTo>
                  <a:cubicBezTo>
                    <a:pt x="3373120" y="1303020"/>
                    <a:pt x="3422650" y="1355090"/>
                    <a:pt x="3456940" y="1438910"/>
                  </a:cubicBezTo>
                  <a:cubicBezTo>
                    <a:pt x="3474720" y="1478280"/>
                    <a:pt x="3536950" y="1629410"/>
                    <a:pt x="3625850" y="1629410"/>
                  </a:cubicBezTo>
                  <a:cubicBezTo>
                    <a:pt x="3636010" y="1630680"/>
                    <a:pt x="3638550" y="1628140"/>
                    <a:pt x="3644900" y="1626870"/>
                  </a:cubicBezTo>
                  <a:cubicBezTo>
                    <a:pt x="3741420" y="1604010"/>
                    <a:pt x="3816350" y="1413510"/>
                    <a:pt x="3816350" y="1182370"/>
                  </a:cubicBezTo>
                  <a:cubicBezTo>
                    <a:pt x="3816350" y="951230"/>
                    <a:pt x="3741420" y="760730"/>
                    <a:pt x="3644900" y="737870"/>
                  </a:cubicBezTo>
                  <a:cubicBezTo>
                    <a:pt x="3638550" y="736600"/>
                    <a:pt x="3636010" y="735330"/>
                    <a:pt x="3625850" y="735330"/>
                  </a:cubicBezTo>
                  <a:cubicBezTo>
                    <a:pt x="3512820" y="735330"/>
                    <a:pt x="3469640" y="886460"/>
                    <a:pt x="3456940" y="925830"/>
                  </a:cubicBezTo>
                  <a:cubicBezTo>
                    <a:pt x="3422650" y="1009650"/>
                    <a:pt x="3373120" y="1061720"/>
                    <a:pt x="3319780" y="1061720"/>
                  </a:cubicBezTo>
                  <a:cubicBezTo>
                    <a:pt x="3218180" y="1061720"/>
                    <a:pt x="3135630" y="920750"/>
                    <a:pt x="3129280" y="687070"/>
                  </a:cubicBezTo>
                  <a:lnTo>
                    <a:pt x="3129280" y="0"/>
                  </a:lnTo>
                  <a:lnTo>
                    <a:pt x="2423160" y="0"/>
                  </a:lnTo>
                  <a:cubicBezTo>
                    <a:pt x="2189480" y="6350"/>
                    <a:pt x="2048510" y="88900"/>
                    <a:pt x="2048510" y="190500"/>
                  </a:cubicBezTo>
                  <a:cubicBezTo>
                    <a:pt x="2048510" y="243840"/>
                    <a:pt x="2100580" y="293370"/>
                    <a:pt x="2184400" y="327660"/>
                  </a:cubicBezTo>
                  <a:cubicBezTo>
                    <a:pt x="2223770" y="340360"/>
                    <a:pt x="2374900" y="383540"/>
                    <a:pt x="2374900" y="496570"/>
                  </a:cubicBezTo>
                  <a:cubicBezTo>
                    <a:pt x="2374900" y="508000"/>
                    <a:pt x="2373630" y="509270"/>
                    <a:pt x="2372360" y="516890"/>
                  </a:cubicBezTo>
                  <a:cubicBezTo>
                    <a:pt x="2349500" y="613410"/>
                    <a:pt x="2159000" y="688340"/>
                    <a:pt x="1927860" y="688340"/>
                  </a:cubicBezTo>
                  <a:cubicBezTo>
                    <a:pt x="1696720" y="688340"/>
                    <a:pt x="1506220" y="613410"/>
                    <a:pt x="1483360" y="516890"/>
                  </a:cubicBezTo>
                  <a:cubicBezTo>
                    <a:pt x="1482090" y="510540"/>
                    <a:pt x="1479550" y="508000"/>
                    <a:pt x="1480820" y="496570"/>
                  </a:cubicBezTo>
                  <a:cubicBezTo>
                    <a:pt x="1480820" y="407670"/>
                    <a:pt x="1630680" y="346710"/>
                    <a:pt x="1671320" y="327660"/>
                  </a:cubicBezTo>
                  <a:cubicBezTo>
                    <a:pt x="1755140" y="293370"/>
                    <a:pt x="1807210" y="243840"/>
                    <a:pt x="1807210" y="190500"/>
                  </a:cubicBezTo>
                  <a:cubicBezTo>
                    <a:pt x="1807210" y="88900"/>
                    <a:pt x="1666240" y="6350"/>
                    <a:pt x="1432560" y="0"/>
                  </a:cubicBezTo>
                  <a:lnTo>
                    <a:pt x="688340" y="0"/>
                  </a:lnTo>
                  <a:lnTo>
                    <a:pt x="688340" y="694690"/>
                  </a:lnTo>
                  <a:cubicBezTo>
                    <a:pt x="681990" y="928370"/>
                    <a:pt x="599440" y="1069340"/>
                    <a:pt x="497840" y="1069340"/>
                  </a:cubicBezTo>
                  <a:cubicBezTo>
                    <a:pt x="444500" y="1069340"/>
                    <a:pt x="394970" y="1017270"/>
                    <a:pt x="360680" y="933450"/>
                  </a:cubicBezTo>
                  <a:cubicBezTo>
                    <a:pt x="347980" y="894080"/>
                    <a:pt x="304800" y="742950"/>
                    <a:pt x="191770" y="742950"/>
                  </a:cubicBezTo>
                  <a:cubicBezTo>
                    <a:pt x="180340" y="742950"/>
                    <a:pt x="179070" y="744220"/>
                    <a:pt x="171450" y="745490"/>
                  </a:cubicBezTo>
                  <a:cubicBezTo>
                    <a:pt x="74930" y="768350"/>
                    <a:pt x="0" y="958850"/>
                    <a:pt x="0" y="1189990"/>
                  </a:cubicBezTo>
                  <a:cubicBezTo>
                    <a:pt x="0" y="1421130"/>
                    <a:pt x="74930" y="1611630"/>
                    <a:pt x="171450" y="1634490"/>
                  </a:cubicBezTo>
                  <a:cubicBezTo>
                    <a:pt x="177800" y="1635760"/>
                    <a:pt x="181610" y="1638300"/>
                    <a:pt x="191770" y="1637030"/>
                  </a:cubicBezTo>
                  <a:cubicBezTo>
                    <a:pt x="279400" y="1637030"/>
                    <a:pt x="341630" y="1487170"/>
                    <a:pt x="360680" y="1446530"/>
                  </a:cubicBezTo>
                  <a:cubicBezTo>
                    <a:pt x="394970" y="1362710"/>
                    <a:pt x="444500" y="1310640"/>
                    <a:pt x="497840" y="1310640"/>
                  </a:cubicBezTo>
                  <a:cubicBezTo>
                    <a:pt x="599440" y="1310640"/>
                    <a:pt x="681990" y="1451610"/>
                    <a:pt x="688340" y="1685290"/>
                  </a:cubicBezTo>
                  <a:lnTo>
                    <a:pt x="688340" y="2510790"/>
                  </a:lnTo>
                  <a:lnTo>
                    <a:pt x="1379220" y="2510790"/>
                  </a:lnTo>
                  <a:close/>
                </a:path>
              </a:pathLst>
            </a:custGeom>
            <a:blipFill>
              <a:blip r:embed="rId7"/>
              <a:stretch>
                <a:fillRect l="0" t="-18969" r="0" b="-1896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440940" y="3201670"/>
              <a:ext cx="3872230" cy="2459990"/>
            </a:xfrm>
            <a:custGeom>
              <a:avLst/>
              <a:gdLst/>
              <a:ahLst/>
              <a:cxnLst/>
              <a:rect r="r" b="b" t="t" l="l"/>
              <a:pathLst>
                <a:path h="2459990" w="3872230">
                  <a:moveTo>
                    <a:pt x="3699510" y="762000"/>
                  </a:moveTo>
                  <a:cubicBezTo>
                    <a:pt x="3693160" y="760730"/>
                    <a:pt x="3690620" y="759460"/>
                    <a:pt x="3679190" y="759460"/>
                  </a:cubicBezTo>
                  <a:cubicBezTo>
                    <a:pt x="3566160" y="759460"/>
                    <a:pt x="3522980" y="910590"/>
                    <a:pt x="3510280" y="949960"/>
                  </a:cubicBezTo>
                  <a:cubicBezTo>
                    <a:pt x="3475990" y="1033780"/>
                    <a:pt x="3426460" y="1085850"/>
                    <a:pt x="3373120" y="1085850"/>
                  </a:cubicBezTo>
                  <a:cubicBezTo>
                    <a:pt x="3271520" y="1085850"/>
                    <a:pt x="3188970" y="944880"/>
                    <a:pt x="3182620" y="711200"/>
                  </a:cubicBezTo>
                  <a:lnTo>
                    <a:pt x="3182620" y="0"/>
                  </a:lnTo>
                  <a:lnTo>
                    <a:pt x="2457450" y="0"/>
                  </a:lnTo>
                  <a:cubicBezTo>
                    <a:pt x="2223770" y="6350"/>
                    <a:pt x="2082800" y="88900"/>
                    <a:pt x="2082800" y="190500"/>
                  </a:cubicBezTo>
                  <a:cubicBezTo>
                    <a:pt x="2082800" y="243840"/>
                    <a:pt x="2134870" y="293370"/>
                    <a:pt x="2218690" y="327660"/>
                  </a:cubicBezTo>
                  <a:cubicBezTo>
                    <a:pt x="2259330" y="345440"/>
                    <a:pt x="2409190" y="407670"/>
                    <a:pt x="2409190" y="496570"/>
                  </a:cubicBezTo>
                  <a:cubicBezTo>
                    <a:pt x="2410460" y="506730"/>
                    <a:pt x="2407920" y="509270"/>
                    <a:pt x="2406650" y="515620"/>
                  </a:cubicBezTo>
                  <a:cubicBezTo>
                    <a:pt x="2383790" y="612140"/>
                    <a:pt x="2193290" y="687070"/>
                    <a:pt x="1962150" y="687070"/>
                  </a:cubicBezTo>
                  <a:cubicBezTo>
                    <a:pt x="1731010" y="687070"/>
                    <a:pt x="1540510" y="612140"/>
                    <a:pt x="1517650" y="515620"/>
                  </a:cubicBezTo>
                  <a:cubicBezTo>
                    <a:pt x="1516380" y="509270"/>
                    <a:pt x="1515110" y="506730"/>
                    <a:pt x="1515110" y="496570"/>
                  </a:cubicBezTo>
                  <a:cubicBezTo>
                    <a:pt x="1515110" y="383540"/>
                    <a:pt x="1666240" y="340360"/>
                    <a:pt x="1705610" y="327660"/>
                  </a:cubicBezTo>
                  <a:cubicBezTo>
                    <a:pt x="1789430" y="292100"/>
                    <a:pt x="1841500" y="243840"/>
                    <a:pt x="1841500" y="190500"/>
                  </a:cubicBezTo>
                  <a:cubicBezTo>
                    <a:pt x="1841500" y="88900"/>
                    <a:pt x="1700530" y="6350"/>
                    <a:pt x="1466850" y="0"/>
                  </a:cubicBezTo>
                  <a:lnTo>
                    <a:pt x="688340" y="0"/>
                  </a:lnTo>
                  <a:lnTo>
                    <a:pt x="688340" y="704850"/>
                  </a:lnTo>
                  <a:cubicBezTo>
                    <a:pt x="681990" y="938530"/>
                    <a:pt x="599440" y="1079500"/>
                    <a:pt x="497840" y="1079500"/>
                  </a:cubicBezTo>
                  <a:cubicBezTo>
                    <a:pt x="444500" y="1079500"/>
                    <a:pt x="394970" y="1027430"/>
                    <a:pt x="360680" y="943610"/>
                  </a:cubicBezTo>
                  <a:cubicBezTo>
                    <a:pt x="347980" y="904240"/>
                    <a:pt x="304800" y="753110"/>
                    <a:pt x="191770" y="753110"/>
                  </a:cubicBezTo>
                  <a:cubicBezTo>
                    <a:pt x="180340" y="753110"/>
                    <a:pt x="179070" y="754380"/>
                    <a:pt x="171450" y="755650"/>
                  </a:cubicBezTo>
                  <a:cubicBezTo>
                    <a:pt x="74930" y="778510"/>
                    <a:pt x="0" y="969010"/>
                    <a:pt x="0" y="1200150"/>
                  </a:cubicBezTo>
                  <a:cubicBezTo>
                    <a:pt x="0" y="1431290"/>
                    <a:pt x="74930" y="1621790"/>
                    <a:pt x="171450" y="1644650"/>
                  </a:cubicBezTo>
                  <a:cubicBezTo>
                    <a:pt x="177800" y="1645920"/>
                    <a:pt x="180340" y="1648460"/>
                    <a:pt x="191770" y="1647190"/>
                  </a:cubicBezTo>
                  <a:cubicBezTo>
                    <a:pt x="280670" y="1647190"/>
                    <a:pt x="341630" y="1497330"/>
                    <a:pt x="360680" y="1456690"/>
                  </a:cubicBezTo>
                  <a:cubicBezTo>
                    <a:pt x="394970" y="1372870"/>
                    <a:pt x="444500" y="1320800"/>
                    <a:pt x="497840" y="1320800"/>
                  </a:cubicBezTo>
                  <a:cubicBezTo>
                    <a:pt x="599440" y="1320800"/>
                    <a:pt x="681990" y="1461770"/>
                    <a:pt x="688340" y="1695450"/>
                  </a:cubicBezTo>
                  <a:lnTo>
                    <a:pt x="688340" y="2459990"/>
                  </a:lnTo>
                  <a:lnTo>
                    <a:pt x="1520190" y="2459990"/>
                  </a:lnTo>
                  <a:cubicBezTo>
                    <a:pt x="1753870" y="2453640"/>
                    <a:pt x="1894840" y="2371090"/>
                    <a:pt x="1894840" y="2269490"/>
                  </a:cubicBezTo>
                  <a:cubicBezTo>
                    <a:pt x="1894840" y="2216150"/>
                    <a:pt x="1842770" y="2166620"/>
                    <a:pt x="1758950" y="2132330"/>
                  </a:cubicBezTo>
                  <a:cubicBezTo>
                    <a:pt x="1719580" y="2113280"/>
                    <a:pt x="1568450" y="2052321"/>
                    <a:pt x="1568450" y="1963421"/>
                  </a:cubicBezTo>
                  <a:cubicBezTo>
                    <a:pt x="1567180" y="1953261"/>
                    <a:pt x="1569720" y="1950721"/>
                    <a:pt x="1570990" y="1943100"/>
                  </a:cubicBezTo>
                  <a:cubicBezTo>
                    <a:pt x="1593850" y="1846580"/>
                    <a:pt x="1784350" y="1771650"/>
                    <a:pt x="2015490" y="1771650"/>
                  </a:cubicBezTo>
                  <a:cubicBezTo>
                    <a:pt x="2246630" y="1771650"/>
                    <a:pt x="2437130" y="1846580"/>
                    <a:pt x="2459990" y="1943100"/>
                  </a:cubicBezTo>
                  <a:cubicBezTo>
                    <a:pt x="2461260" y="1949450"/>
                    <a:pt x="2462530" y="1951991"/>
                    <a:pt x="2462530" y="1963421"/>
                  </a:cubicBezTo>
                  <a:cubicBezTo>
                    <a:pt x="2462530" y="2076450"/>
                    <a:pt x="2311401" y="2119630"/>
                    <a:pt x="2272030" y="2132330"/>
                  </a:cubicBezTo>
                  <a:cubicBezTo>
                    <a:pt x="2188210" y="2166621"/>
                    <a:pt x="2136140" y="2216150"/>
                    <a:pt x="2136140" y="2269490"/>
                  </a:cubicBezTo>
                  <a:cubicBezTo>
                    <a:pt x="2136140" y="2371090"/>
                    <a:pt x="2277110" y="2453640"/>
                    <a:pt x="2510790" y="2459990"/>
                  </a:cubicBezTo>
                  <a:lnTo>
                    <a:pt x="3183890" y="2459990"/>
                  </a:lnTo>
                  <a:lnTo>
                    <a:pt x="3183890" y="1701800"/>
                  </a:lnTo>
                  <a:cubicBezTo>
                    <a:pt x="3190240" y="1468120"/>
                    <a:pt x="3272790" y="1327150"/>
                    <a:pt x="3374390" y="1327150"/>
                  </a:cubicBezTo>
                  <a:cubicBezTo>
                    <a:pt x="3427730" y="1327150"/>
                    <a:pt x="3477260" y="1379220"/>
                    <a:pt x="3511550" y="1463040"/>
                  </a:cubicBezTo>
                  <a:cubicBezTo>
                    <a:pt x="3530600" y="1502410"/>
                    <a:pt x="3591560" y="1653540"/>
                    <a:pt x="3680460" y="1653540"/>
                  </a:cubicBezTo>
                  <a:cubicBezTo>
                    <a:pt x="3690620" y="1654810"/>
                    <a:pt x="3693160" y="1652270"/>
                    <a:pt x="3700780" y="1651000"/>
                  </a:cubicBezTo>
                  <a:cubicBezTo>
                    <a:pt x="3797300" y="1628140"/>
                    <a:pt x="3872230" y="1437640"/>
                    <a:pt x="3872230" y="1206500"/>
                  </a:cubicBezTo>
                  <a:cubicBezTo>
                    <a:pt x="3872230" y="975360"/>
                    <a:pt x="3796030" y="784860"/>
                    <a:pt x="3699510" y="762000"/>
                  </a:cubicBezTo>
                  <a:close/>
                </a:path>
              </a:pathLst>
            </a:custGeom>
            <a:blipFill>
              <a:blip r:embed="rId8"/>
              <a:stretch>
                <a:fillRect l="0" t="-14635" r="0" b="-1463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88340" y="2513330"/>
              <a:ext cx="2440940" cy="3836670"/>
            </a:xfrm>
            <a:custGeom>
              <a:avLst/>
              <a:gdLst/>
              <a:ahLst/>
              <a:cxnLst/>
              <a:rect r="r" b="b" t="t" l="l"/>
              <a:pathLst>
                <a:path h="3836670" w="2440940">
                  <a:moveTo>
                    <a:pt x="2440940" y="2383790"/>
                  </a:moveTo>
                  <a:cubicBezTo>
                    <a:pt x="2434590" y="2150110"/>
                    <a:pt x="2352040" y="2009140"/>
                    <a:pt x="2250440" y="2009140"/>
                  </a:cubicBezTo>
                  <a:cubicBezTo>
                    <a:pt x="2197100" y="2009140"/>
                    <a:pt x="2147570" y="2061210"/>
                    <a:pt x="2113280" y="2145030"/>
                  </a:cubicBezTo>
                  <a:cubicBezTo>
                    <a:pt x="2095500" y="2184400"/>
                    <a:pt x="2033270" y="2335530"/>
                    <a:pt x="1944370" y="2335530"/>
                  </a:cubicBezTo>
                  <a:cubicBezTo>
                    <a:pt x="1934210" y="2336800"/>
                    <a:pt x="1931670" y="2334260"/>
                    <a:pt x="1924050" y="2332990"/>
                  </a:cubicBezTo>
                  <a:cubicBezTo>
                    <a:pt x="1827530" y="2310130"/>
                    <a:pt x="1752600" y="2119630"/>
                    <a:pt x="1752600" y="1888490"/>
                  </a:cubicBezTo>
                  <a:cubicBezTo>
                    <a:pt x="1752600" y="1657350"/>
                    <a:pt x="1827530" y="1466850"/>
                    <a:pt x="1924050" y="1443990"/>
                  </a:cubicBezTo>
                  <a:cubicBezTo>
                    <a:pt x="1930400" y="1442720"/>
                    <a:pt x="1932940" y="1441450"/>
                    <a:pt x="1944370" y="1441450"/>
                  </a:cubicBezTo>
                  <a:cubicBezTo>
                    <a:pt x="2057400" y="1441450"/>
                    <a:pt x="2100580" y="1592580"/>
                    <a:pt x="2113280" y="1631950"/>
                  </a:cubicBezTo>
                  <a:cubicBezTo>
                    <a:pt x="2147570" y="1715770"/>
                    <a:pt x="2197100" y="1767840"/>
                    <a:pt x="2250440" y="1767840"/>
                  </a:cubicBezTo>
                  <a:cubicBezTo>
                    <a:pt x="2352040" y="1767840"/>
                    <a:pt x="2434590" y="1626870"/>
                    <a:pt x="2440940" y="1393190"/>
                  </a:cubicBezTo>
                  <a:lnTo>
                    <a:pt x="2440940" y="688340"/>
                  </a:lnTo>
                  <a:lnTo>
                    <a:pt x="1681480" y="688340"/>
                  </a:lnTo>
                  <a:cubicBezTo>
                    <a:pt x="1447800" y="681990"/>
                    <a:pt x="1306830" y="599440"/>
                    <a:pt x="1306830" y="497840"/>
                  </a:cubicBezTo>
                  <a:cubicBezTo>
                    <a:pt x="1306830" y="444500"/>
                    <a:pt x="1358900" y="394970"/>
                    <a:pt x="1442720" y="360680"/>
                  </a:cubicBezTo>
                  <a:cubicBezTo>
                    <a:pt x="1483360" y="342900"/>
                    <a:pt x="1633220" y="280670"/>
                    <a:pt x="1633220" y="191770"/>
                  </a:cubicBezTo>
                  <a:cubicBezTo>
                    <a:pt x="1634490" y="181610"/>
                    <a:pt x="1631950" y="179070"/>
                    <a:pt x="1630680" y="171450"/>
                  </a:cubicBezTo>
                  <a:cubicBezTo>
                    <a:pt x="1607820" y="74930"/>
                    <a:pt x="1417320" y="0"/>
                    <a:pt x="1186180" y="0"/>
                  </a:cubicBezTo>
                  <a:cubicBezTo>
                    <a:pt x="955040" y="0"/>
                    <a:pt x="764540" y="74930"/>
                    <a:pt x="741680" y="171450"/>
                  </a:cubicBezTo>
                  <a:cubicBezTo>
                    <a:pt x="740410" y="177800"/>
                    <a:pt x="739140" y="180340"/>
                    <a:pt x="739140" y="191770"/>
                  </a:cubicBezTo>
                  <a:cubicBezTo>
                    <a:pt x="739140" y="304800"/>
                    <a:pt x="890270" y="347980"/>
                    <a:pt x="929640" y="360680"/>
                  </a:cubicBezTo>
                  <a:cubicBezTo>
                    <a:pt x="1013460" y="394970"/>
                    <a:pt x="1065530" y="444500"/>
                    <a:pt x="1065530" y="497840"/>
                  </a:cubicBezTo>
                  <a:cubicBezTo>
                    <a:pt x="1065530" y="599440"/>
                    <a:pt x="924560" y="681990"/>
                    <a:pt x="690880" y="688340"/>
                  </a:cubicBezTo>
                  <a:lnTo>
                    <a:pt x="0" y="688340"/>
                  </a:lnTo>
                  <a:lnTo>
                    <a:pt x="0" y="1400810"/>
                  </a:lnTo>
                  <a:cubicBezTo>
                    <a:pt x="6350" y="1634490"/>
                    <a:pt x="88900" y="1775460"/>
                    <a:pt x="190500" y="1775460"/>
                  </a:cubicBezTo>
                  <a:cubicBezTo>
                    <a:pt x="243840" y="1775460"/>
                    <a:pt x="293370" y="1723390"/>
                    <a:pt x="327660" y="1639570"/>
                  </a:cubicBezTo>
                  <a:cubicBezTo>
                    <a:pt x="340360" y="1600200"/>
                    <a:pt x="383540" y="1449070"/>
                    <a:pt x="496570" y="1449070"/>
                  </a:cubicBezTo>
                  <a:cubicBezTo>
                    <a:pt x="508000" y="1449070"/>
                    <a:pt x="509270" y="1450340"/>
                    <a:pt x="516890" y="1451610"/>
                  </a:cubicBezTo>
                  <a:cubicBezTo>
                    <a:pt x="613410" y="1474470"/>
                    <a:pt x="688340" y="1664970"/>
                    <a:pt x="688340" y="1896110"/>
                  </a:cubicBezTo>
                  <a:cubicBezTo>
                    <a:pt x="688340" y="2127250"/>
                    <a:pt x="613410" y="2317750"/>
                    <a:pt x="516890" y="2340610"/>
                  </a:cubicBezTo>
                  <a:cubicBezTo>
                    <a:pt x="510540" y="2341880"/>
                    <a:pt x="508000" y="2344420"/>
                    <a:pt x="496570" y="2343150"/>
                  </a:cubicBezTo>
                  <a:cubicBezTo>
                    <a:pt x="407670" y="2343150"/>
                    <a:pt x="346710" y="2193290"/>
                    <a:pt x="327660" y="2152650"/>
                  </a:cubicBezTo>
                  <a:cubicBezTo>
                    <a:pt x="293370" y="2068830"/>
                    <a:pt x="243840" y="2016760"/>
                    <a:pt x="190500" y="2016760"/>
                  </a:cubicBezTo>
                  <a:cubicBezTo>
                    <a:pt x="88900" y="2016760"/>
                    <a:pt x="6350" y="2157730"/>
                    <a:pt x="0" y="2391410"/>
                  </a:cubicBezTo>
                  <a:lnTo>
                    <a:pt x="0" y="3148330"/>
                  </a:lnTo>
                  <a:lnTo>
                    <a:pt x="744220" y="3148330"/>
                  </a:lnTo>
                  <a:cubicBezTo>
                    <a:pt x="977900" y="3154680"/>
                    <a:pt x="1118870" y="3237230"/>
                    <a:pt x="1118870" y="3338830"/>
                  </a:cubicBezTo>
                  <a:cubicBezTo>
                    <a:pt x="1118870" y="3392170"/>
                    <a:pt x="1066800" y="3441700"/>
                    <a:pt x="982980" y="3475990"/>
                  </a:cubicBezTo>
                  <a:cubicBezTo>
                    <a:pt x="943610" y="3495040"/>
                    <a:pt x="792480" y="3556000"/>
                    <a:pt x="792480" y="3644900"/>
                  </a:cubicBezTo>
                  <a:cubicBezTo>
                    <a:pt x="791210" y="3655060"/>
                    <a:pt x="793750" y="3657600"/>
                    <a:pt x="795020" y="3665220"/>
                  </a:cubicBezTo>
                  <a:cubicBezTo>
                    <a:pt x="817880" y="3761740"/>
                    <a:pt x="1008380" y="3836670"/>
                    <a:pt x="1239520" y="3836670"/>
                  </a:cubicBezTo>
                  <a:cubicBezTo>
                    <a:pt x="1470660" y="3836670"/>
                    <a:pt x="1661160" y="3761740"/>
                    <a:pt x="1684020" y="3665220"/>
                  </a:cubicBezTo>
                  <a:cubicBezTo>
                    <a:pt x="1685290" y="3658870"/>
                    <a:pt x="1686560" y="3656330"/>
                    <a:pt x="1686560" y="3644900"/>
                  </a:cubicBezTo>
                  <a:cubicBezTo>
                    <a:pt x="1686560" y="3531870"/>
                    <a:pt x="1535430" y="3488690"/>
                    <a:pt x="1496060" y="3475990"/>
                  </a:cubicBezTo>
                  <a:cubicBezTo>
                    <a:pt x="1412240" y="3441700"/>
                    <a:pt x="1360170" y="3392170"/>
                    <a:pt x="1360170" y="3338830"/>
                  </a:cubicBezTo>
                  <a:cubicBezTo>
                    <a:pt x="1360170" y="3237230"/>
                    <a:pt x="1501140" y="3154680"/>
                    <a:pt x="1734820" y="3148330"/>
                  </a:cubicBezTo>
                  <a:lnTo>
                    <a:pt x="2440940" y="3148330"/>
                  </a:lnTo>
                  <a:lnTo>
                    <a:pt x="2440940" y="2383790"/>
                  </a:lnTo>
                  <a:close/>
                </a:path>
              </a:pathLst>
            </a:custGeom>
            <a:blipFill>
              <a:blip r:embed="rId9"/>
              <a:stretch>
                <a:fillRect l="-67958" t="0" r="-67958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130550" y="0"/>
              <a:ext cx="2494280" cy="3887470"/>
            </a:xfrm>
            <a:custGeom>
              <a:avLst/>
              <a:gdLst/>
              <a:ahLst/>
              <a:cxnLst/>
              <a:rect r="r" b="b" t="t" l="l"/>
              <a:pathLst>
                <a:path h="3887470" w="2494280">
                  <a:moveTo>
                    <a:pt x="0" y="1376680"/>
                  </a:moveTo>
                  <a:cubicBezTo>
                    <a:pt x="6350" y="1610360"/>
                    <a:pt x="88900" y="1751330"/>
                    <a:pt x="190500" y="1751330"/>
                  </a:cubicBezTo>
                  <a:cubicBezTo>
                    <a:pt x="243840" y="1751330"/>
                    <a:pt x="293370" y="1699260"/>
                    <a:pt x="327660" y="1615440"/>
                  </a:cubicBezTo>
                  <a:cubicBezTo>
                    <a:pt x="339090" y="1576070"/>
                    <a:pt x="383540" y="1424940"/>
                    <a:pt x="496570" y="1424940"/>
                  </a:cubicBezTo>
                  <a:cubicBezTo>
                    <a:pt x="508000" y="1424940"/>
                    <a:pt x="509270" y="1426210"/>
                    <a:pt x="515620" y="1427480"/>
                  </a:cubicBezTo>
                  <a:cubicBezTo>
                    <a:pt x="612140" y="1450340"/>
                    <a:pt x="687070" y="1640840"/>
                    <a:pt x="687070" y="1871980"/>
                  </a:cubicBezTo>
                  <a:cubicBezTo>
                    <a:pt x="687070" y="2103120"/>
                    <a:pt x="612140" y="2293620"/>
                    <a:pt x="515620" y="2316480"/>
                  </a:cubicBezTo>
                  <a:cubicBezTo>
                    <a:pt x="509270" y="2317750"/>
                    <a:pt x="506730" y="2320290"/>
                    <a:pt x="496570" y="2319020"/>
                  </a:cubicBezTo>
                  <a:cubicBezTo>
                    <a:pt x="407670" y="2319020"/>
                    <a:pt x="346710" y="2169160"/>
                    <a:pt x="327660" y="2128520"/>
                  </a:cubicBezTo>
                  <a:cubicBezTo>
                    <a:pt x="293370" y="2044700"/>
                    <a:pt x="243840" y="1992630"/>
                    <a:pt x="190500" y="1992630"/>
                  </a:cubicBezTo>
                  <a:cubicBezTo>
                    <a:pt x="88900" y="1992630"/>
                    <a:pt x="6350" y="2133600"/>
                    <a:pt x="0" y="2367280"/>
                  </a:cubicBezTo>
                  <a:lnTo>
                    <a:pt x="0" y="3200400"/>
                  </a:lnTo>
                  <a:lnTo>
                    <a:pt x="778510" y="3200400"/>
                  </a:lnTo>
                  <a:cubicBezTo>
                    <a:pt x="1012190" y="3206750"/>
                    <a:pt x="1153160" y="3289300"/>
                    <a:pt x="1153160" y="3390900"/>
                  </a:cubicBezTo>
                  <a:cubicBezTo>
                    <a:pt x="1153160" y="3444240"/>
                    <a:pt x="1101090" y="3493770"/>
                    <a:pt x="1017270" y="3528060"/>
                  </a:cubicBezTo>
                  <a:cubicBezTo>
                    <a:pt x="977900" y="3540760"/>
                    <a:pt x="826770" y="3583940"/>
                    <a:pt x="826770" y="3696970"/>
                  </a:cubicBezTo>
                  <a:cubicBezTo>
                    <a:pt x="826770" y="3708400"/>
                    <a:pt x="828040" y="3709670"/>
                    <a:pt x="829310" y="3716020"/>
                  </a:cubicBezTo>
                  <a:cubicBezTo>
                    <a:pt x="852170" y="3812540"/>
                    <a:pt x="1042670" y="3887470"/>
                    <a:pt x="1273810" y="3887470"/>
                  </a:cubicBezTo>
                  <a:cubicBezTo>
                    <a:pt x="1504950" y="3887470"/>
                    <a:pt x="1695450" y="3812540"/>
                    <a:pt x="1718310" y="3716020"/>
                  </a:cubicBezTo>
                  <a:cubicBezTo>
                    <a:pt x="1719580" y="3709670"/>
                    <a:pt x="1722120" y="3707130"/>
                    <a:pt x="1720850" y="3696970"/>
                  </a:cubicBezTo>
                  <a:cubicBezTo>
                    <a:pt x="1720850" y="3608070"/>
                    <a:pt x="1570990" y="3547110"/>
                    <a:pt x="1530350" y="3528060"/>
                  </a:cubicBezTo>
                  <a:cubicBezTo>
                    <a:pt x="1446530" y="3493770"/>
                    <a:pt x="1394460" y="3444240"/>
                    <a:pt x="1394460" y="3390900"/>
                  </a:cubicBezTo>
                  <a:cubicBezTo>
                    <a:pt x="1394460" y="3289300"/>
                    <a:pt x="1535430" y="3206750"/>
                    <a:pt x="1769110" y="3200400"/>
                  </a:cubicBezTo>
                  <a:lnTo>
                    <a:pt x="2494280" y="3200400"/>
                  </a:lnTo>
                  <a:lnTo>
                    <a:pt x="2494280" y="2373630"/>
                  </a:lnTo>
                  <a:cubicBezTo>
                    <a:pt x="2487930" y="2139950"/>
                    <a:pt x="2405380" y="1998980"/>
                    <a:pt x="2303780" y="1998980"/>
                  </a:cubicBezTo>
                  <a:cubicBezTo>
                    <a:pt x="2250440" y="1998980"/>
                    <a:pt x="2200910" y="2051050"/>
                    <a:pt x="2166620" y="2134870"/>
                  </a:cubicBezTo>
                  <a:cubicBezTo>
                    <a:pt x="2147570" y="2174240"/>
                    <a:pt x="2086610" y="2325370"/>
                    <a:pt x="1997710" y="2325370"/>
                  </a:cubicBezTo>
                  <a:cubicBezTo>
                    <a:pt x="1987550" y="2326640"/>
                    <a:pt x="1985010" y="2324100"/>
                    <a:pt x="1977390" y="2322830"/>
                  </a:cubicBezTo>
                  <a:cubicBezTo>
                    <a:pt x="1880870" y="2299970"/>
                    <a:pt x="1805940" y="2109470"/>
                    <a:pt x="1805940" y="1878330"/>
                  </a:cubicBezTo>
                  <a:cubicBezTo>
                    <a:pt x="1805940" y="1647190"/>
                    <a:pt x="1880870" y="1456690"/>
                    <a:pt x="1977390" y="1433830"/>
                  </a:cubicBezTo>
                  <a:cubicBezTo>
                    <a:pt x="1983740" y="1432560"/>
                    <a:pt x="1986280" y="1431290"/>
                    <a:pt x="1997710" y="1431290"/>
                  </a:cubicBezTo>
                  <a:cubicBezTo>
                    <a:pt x="2110740" y="1431290"/>
                    <a:pt x="2153920" y="1582420"/>
                    <a:pt x="2166620" y="1621790"/>
                  </a:cubicBezTo>
                  <a:cubicBezTo>
                    <a:pt x="2200910" y="1705610"/>
                    <a:pt x="2250440" y="1757680"/>
                    <a:pt x="2303780" y="1757680"/>
                  </a:cubicBezTo>
                  <a:cubicBezTo>
                    <a:pt x="2405380" y="1757680"/>
                    <a:pt x="2487930" y="1616710"/>
                    <a:pt x="2494280" y="1383030"/>
                  </a:cubicBezTo>
                  <a:lnTo>
                    <a:pt x="2494280" y="688340"/>
                  </a:lnTo>
                  <a:lnTo>
                    <a:pt x="1822450" y="688340"/>
                  </a:lnTo>
                  <a:cubicBezTo>
                    <a:pt x="1588770" y="681990"/>
                    <a:pt x="1447800" y="599440"/>
                    <a:pt x="1447800" y="497840"/>
                  </a:cubicBezTo>
                  <a:cubicBezTo>
                    <a:pt x="1447800" y="444500"/>
                    <a:pt x="1499870" y="394970"/>
                    <a:pt x="1583690" y="360680"/>
                  </a:cubicBezTo>
                  <a:cubicBezTo>
                    <a:pt x="1623060" y="347980"/>
                    <a:pt x="1774190" y="304800"/>
                    <a:pt x="1774190" y="191770"/>
                  </a:cubicBezTo>
                  <a:cubicBezTo>
                    <a:pt x="1774190" y="180340"/>
                    <a:pt x="1772920" y="179070"/>
                    <a:pt x="1771650" y="171450"/>
                  </a:cubicBezTo>
                  <a:cubicBezTo>
                    <a:pt x="1747520" y="74930"/>
                    <a:pt x="1557020" y="0"/>
                    <a:pt x="1325880" y="0"/>
                  </a:cubicBezTo>
                  <a:cubicBezTo>
                    <a:pt x="1094740" y="0"/>
                    <a:pt x="904240" y="74930"/>
                    <a:pt x="881380" y="171450"/>
                  </a:cubicBezTo>
                  <a:cubicBezTo>
                    <a:pt x="880110" y="177800"/>
                    <a:pt x="877570" y="181610"/>
                    <a:pt x="878840" y="191770"/>
                  </a:cubicBezTo>
                  <a:cubicBezTo>
                    <a:pt x="878840" y="279400"/>
                    <a:pt x="1028700" y="341630"/>
                    <a:pt x="1069340" y="360680"/>
                  </a:cubicBezTo>
                  <a:cubicBezTo>
                    <a:pt x="1153160" y="394970"/>
                    <a:pt x="1205230" y="444500"/>
                    <a:pt x="1205230" y="497840"/>
                  </a:cubicBezTo>
                  <a:cubicBezTo>
                    <a:pt x="1205230" y="599440"/>
                    <a:pt x="1064260" y="681990"/>
                    <a:pt x="830580" y="688340"/>
                  </a:cubicBezTo>
                  <a:lnTo>
                    <a:pt x="0" y="688340"/>
                  </a:lnTo>
                  <a:lnTo>
                    <a:pt x="0" y="1376680"/>
                  </a:lnTo>
                  <a:close/>
                </a:path>
              </a:pathLst>
            </a:custGeom>
            <a:blipFill>
              <a:blip r:embed="rId10"/>
              <a:stretch>
                <a:fillRect l="-66964" t="0" r="-66964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658506" y="3970655"/>
            <a:ext cx="5439260" cy="117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2 in 3 patients are left </a:t>
            </a:r>
            <a:r>
              <a:rPr lang="en-US" b="true" sz="2199">
                <a:solidFill>
                  <a:srgbClr val="0D0D0D"/>
                </a:solidFill>
                <a:latin typeface="Poppins Bold"/>
                <a:ea typeface="Poppins Bold"/>
                <a:cs typeface="Poppins Bold"/>
                <a:sym typeface="Poppins Bold"/>
              </a:rPr>
              <a:t>overwhelmed</a:t>
            </a: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 by fragmented health information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86602" y="933450"/>
            <a:ext cx="6314796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Problem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8700" y="1875708"/>
            <a:ext cx="6497677" cy="6535583"/>
            <a:chOff x="0" y="0"/>
            <a:chExt cx="631317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689610"/>
              <a:ext cx="3816350" cy="2510790"/>
            </a:xfrm>
            <a:custGeom>
              <a:avLst/>
              <a:gdLst/>
              <a:ahLst/>
              <a:cxnLst/>
              <a:rect r="r" b="b" t="t" l="l"/>
              <a:pathLst>
                <a:path h="2510790" w="3816350">
                  <a:moveTo>
                    <a:pt x="1379220" y="2510790"/>
                  </a:moveTo>
                  <a:cubicBezTo>
                    <a:pt x="1612900" y="2504440"/>
                    <a:pt x="1753870" y="2421890"/>
                    <a:pt x="1753870" y="2320290"/>
                  </a:cubicBezTo>
                  <a:cubicBezTo>
                    <a:pt x="1753870" y="2266950"/>
                    <a:pt x="1701800" y="2217420"/>
                    <a:pt x="1617980" y="2183130"/>
                  </a:cubicBezTo>
                  <a:cubicBezTo>
                    <a:pt x="1578610" y="2170430"/>
                    <a:pt x="1427480" y="2127250"/>
                    <a:pt x="1427480" y="2014220"/>
                  </a:cubicBezTo>
                  <a:cubicBezTo>
                    <a:pt x="1427480" y="2002790"/>
                    <a:pt x="1428750" y="2001520"/>
                    <a:pt x="1430020" y="1993900"/>
                  </a:cubicBezTo>
                  <a:cubicBezTo>
                    <a:pt x="1452880" y="1897380"/>
                    <a:pt x="1643380" y="1822450"/>
                    <a:pt x="1874520" y="1822450"/>
                  </a:cubicBezTo>
                  <a:cubicBezTo>
                    <a:pt x="2105660" y="1822450"/>
                    <a:pt x="2296160" y="1897380"/>
                    <a:pt x="2319020" y="1993900"/>
                  </a:cubicBezTo>
                  <a:cubicBezTo>
                    <a:pt x="2320290" y="2000250"/>
                    <a:pt x="2322830" y="2002790"/>
                    <a:pt x="2321560" y="2014220"/>
                  </a:cubicBezTo>
                  <a:cubicBezTo>
                    <a:pt x="2321560" y="2103120"/>
                    <a:pt x="2171700" y="2164080"/>
                    <a:pt x="2131060" y="2183130"/>
                  </a:cubicBezTo>
                  <a:cubicBezTo>
                    <a:pt x="2047240" y="2217420"/>
                    <a:pt x="1995170" y="2266950"/>
                    <a:pt x="1995170" y="2320290"/>
                  </a:cubicBezTo>
                  <a:cubicBezTo>
                    <a:pt x="1995170" y="2421890"/>
                    <a:pt x="2136140" y="2504440"/>
                    <a:pt x="2369820" y="2510790"/>
                  </a:cubicBezTo>
                  <a:lnTo>
                    <a:pt x="3129280" y="2510790"/>
                  </a:lnTo>
                  <a:lnTo>
                    <a:pt x="3129280" y="1677670"/>
                  </a:lnTo>
                  <a:cubicBezTo>
                    <a:pt x="3135630" y="1443990"/>
                    <a:pt x="3218180" y="1303020"/>
                    <a:pt x="3319780" y="1303020"/>
                  </a:cubicBezTo>
                  <a:cubicBezTo>
                    <a:pt x="3373120" y="1303020"/>
                    <a:pt x="3422650" y="1355090"/>
                    <a:pt x="3456940" y="1438910"/>
                  </a:cubicBezTo>
                  <a:cubicBezTo>
                    <a:pt x="3474720" y="1478280"/>
                    <a:pt x="3536950" y="1629410"/>
                    <a:pt x="3625850" y="1629410"/>
                  </a:cubicBezTo>
                  <a:cubicBezTo>
                    <a:pt x="3636010" y="1630680"/>
                    <a:pt x="3638550" y="1628140"/>
                    <a:pt x="3644900" y="1626870"/>
                  </a:cubicBezTo>
                  <a:cubicBezTo>
                    <a:pt x="3741420" y="1604010"/>
                    <a:pt x="3816350" y="1413510"/>
                    <a:pt x="3816350" y="1182370"/>
                  </a:cubicBezTo>
                  <a:cubicBezTo>
                    <a:pt x="3816350" y="951230"/>
                    <a:pt x="3741420" y="760730"/>
                    <a:pt x="3644900" y="737870"/>
                  </a:cubicBezTo>
                  <a:cubicBezTo>
                    <a:pt x="3638550" y="736600"/>
                    <a:pt x="3636010" y="735330"/>
                    <a:pt x="3625850" y="735330"/>
                  </a:cubicBezTo>
                  <a:cubicBezTo>
                    <a:pt x="3512820" y="735330"/>
                    <a:pt x="3469640" y="886460"/>
                    <a:pt x="3456940" y="925830"/>
                  </a:cubicBezTo>
                  <a:cubicBezTo>
                    <a:pt x="3422650" y="1009650"/>
                    <a:pt x="3373120" y="1061720"/>
                    <a:pt x="3319780" y="1061720"/>
                  </a:cubicBezTo>
                  <a:cubicBezTo>
                    <a:pt x="3218180" y="1061720"/>
                    <a:pt x="3135630" y="920750"/>
                    <a:pt x="3129280" y="687070"/>
                  </a:cubicBezTo>
                  <a:lnTo>
                    <a:pt x="3129280" y="0"/>
                  </a:lnTo>
                  <a:lnTo>
                    <a:pt x="2423160" y="0"/>
                  </a:lnTo>
                  <a:cubicBezTo>
                    <a:pt x="2189480" y="6350"/>
                    <a:pt x="2048510" y="88900"/>
                    <a:pt x="2048510" y="190500"/>
                  </a:cubicBezTo>
                  <a:cubicBezTo>
                    <a:pt x="2048510" y="243840"/>
                    <a:pt x="2100580" y="293370"/>
                    <a:pt x="2184400" y="327660"/>
                  </a:cubicBezTo>
                  <a:cubicBezTo>
                    <a:pt x="2223770" y="340360"/>
                    <a:pt x="2374900" y="383540"/>
                    <a:pt x="2374900" y="496570"/>
                  </a:cubicBezTo>
                  <a:cubicBezTo>
                    <a:pt x="2374900" y="508000"/>
                    <a:pt x="2373630" y="509270"/>
                    <a:pt x="2372360" y="516890"/>
                  </a:cubicBezTo>
                  <a:cubicBezTo>
                    <a:pt x="2349500" y="613410"/>
                    <a:pt x="2159000" y="688340"/>
                    <a:pt x="1927860" y="688340"/>
                  </a:cubicBezTo>
                  <a:cubicBezTo>
                    <a:pt x="1696720" y="688340"/>
                    <a:pt x="1506220" y="613410"/>
                    <a:pt x="1483360" y="516890"/>
                  </a:cubicBezTo>
                  <a:cubicBezTo>
                    <a:pt x="1482090" y="510540"/>
                    <a:pt x="1479550" y="508000"/>
                    <a:pt x="1480820" y="496570"/>
                  </a:cubicBezTo>
                  <a:cubicBezTo>
                    <a:pt x="1480820" y="407670"/>
                    <a:pt x="1630680" y="346710"/>
                    <a:pt x="1671320" y="327660"/>
                  </a:cubicBezTo>
                  <a:cubicBezTo>
                    <a:pt x="1755140" y="293370"/>
                    <a:pt x="1807210" y="243840"/>
                    <a:pt x="1807210" y="190500"/>
                  </a:cubicBezTo>
                  <a:cubicBezTo>
                    <a:pt x="1807210" y="88900"/>
                    <a:pt x="1666240" y="6350"/>
                    <a:pt x="1432560" y="0"/>
                  </a:cubicBezTo>
                  <a:lnTo>
                    <a:pt x="688340" y="0"/>
                  </a:lnTo>
                  <a:lnTo>
                    <a:pt x="688340" y="694690"/>
                  </a:lnTo>
                  <a:cubicBezTo>
                    <a:pt x="681990" y="928370"/>
                    <a:pt x="599440" y="1069340"/>
                    <a:pt x="497840" y="1069340"/>
                  </a:cubicBezTo>
                  <a:cubicBezTo>
                    <a:pt x="444500" y="1069340"/>
                    <a:pt x="394970" y="1017270"/>
                    <a:pt x="360680" y="933450"/>
                  </a:cubicBezTo>
                  <a:cubicBezTo>
                    <a:pt x="347980" y="894080"/>
                    <a:pt x="304800" y="742950"/>
                    <a:pt x="191770" y="742950"/>
                  </a:cubicBezTo>
                  <a:cubicBezTo>
                    <a:pt x="180340" y="742950"/>
                    <a:pt x="179070" y="744220"/>
                    <a:pt x="171450" y="745490"/>
                  </a:cubicBezTo>
                  <a:cubicBezTo>
                    <a:pt x="74930" y="768350"/>
                    <a:pt x="0" y="958850"/>
                    <a:pt x="0" y="1189990"/>
                  </a:cubicBezTo>
                  <a:cubicBezTo>
                    <a:pt x="0" y="1421130"/>
                    <a:pt x="74930" y="1611630"/>
                    <a:pt x="171450" y="1634490"/>
                  </a:cubicBezTo>
                  <a:cubicBezTo>
                    <a:pt x="177800" y="1635760"/>
                    <a:pt x="181610" y="1638300"/>
                    <a:pt x="191770" y="1637030"/>
                  </a:cubicBezTo>
                  <a:cubicBezTo>
                    <a:pt x="279400" y="1637030"/>
                    <a:pt x="341630" y="1487170"/>
                    <a:pt x="360680" y="1446530"/>
                  </a:cubicBezTo>
                  <a:cubicBezTo>
                    <a:pt x="394970" y="1362710"/>
                    <a:pt x="444500" y="1310640"/>
                    <a:pt x="497840" y="1310640"/>
                  </a:cubicBezTo>
                  <a:cubicBezTo>
                    <a:pt x="599440" y="1310640"/>
                    <a:pt x="681990" y="1451610"/>
                    <a:pt x="688340" y="1685290"/>
                  </a:cubicBezTo>
                  <a:lnTo>
                    <a:pt x="688340" y="2510790"/>
                  </a:lnTo>
                  <a:lnTo>
                    <a:pt x="1379220" y="2510790"/>
                  </a:lnTo>
                  <a:close/>
                </a:path>
              </a:pathLst>
            </a:custGeom>
            <a:blipFill>
              <a:blip r:embed="rId3"/>
              <a:stretch>
                <a:fillRect l="0" t="-349" r="0" b="-349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40940" y="3201670"/>
              <a:ext cx="3872230" cy="2459990"/>
            </a:xfrm>
            <a:custGeom>
              <a:avLst/>
              <a:gdLst/>
              <a:ahLst/>
              <a:cxnLst/>
              <a:rect r="r" b="b" t="t" l="l"/>
              <a:pathLst>
                <a:path h="2459990" w="3872230">
                  <a:moveTo>
                    <a:pt x="3699510" y="762000"/>
                  </a:moveTo>
                  <a:cubicBezTo>
                    <a:pt x="3693160" y="760730"/>
                    <a:pt x="3690620" y="759460"/>
                    <a:pt x="3679190" y="759460"/>
                  </a:cubicBezTo>
                  <a:cubicBezTo>
                    <a:pt x="3566160" y="759460"/>
                    <a:pt x="3522980" y="910590"/>
                    <a:pt x="3510280" y="949960"/>
                  </a:cubicBezTo>
                  <a:cubicBezTo>
                    <a:pt x="3475990" y="1033780"/>
                    <a:pt x="3426460" y="1085850"/>
                    <a:pt x="3373120" y="1085850"/>
                  </a:cubicBezTo>
                  <a:cubicBezTo>
                    <a:pt x="3271520" y="1085850"/>
                    <a:pt x="3188970" y="944880"/>
                    <a:pt x="3182620" y="711200"/>
                  </a:cubicBezTo>
                  <a:lnTo>
                    <a:pt x="3182620" y="0"/>
                  </a:lnTo>
                  <a:lnTo>
                    <a:pt x="2457450" y="0"/>
                  </a:lnTo>
                  <a:cubicBezTo>
                    <a:pt x="2223770" y="6350"/>
                    <a:pt x="2082800" y="88900"/>
                    <a:pt x="2082800" y="190500"/>
                  </a:cubicBezTo>
                  <a:cubicBezTo>
                    <a:pt x="2082800" y="243840"/>
                    <a:pt x="2134870" y="293370"/>
                    <a:pt x="2218690" y="327660"/>
                  </a:cubicBezTo>
                  <a:cubicBezTo>
                    <a:pt x="2259330" y="345440"/>
                    <a:pt x="2409190" y="407670"/>
                    <a:pt x="2409190" y="496570"/>
                  </a:cubicBezTo>
                  <a:cubicBezTo>
                    <a:pt x="2410460" y="506730"/>
                    <a:pt x="2407920" y="509270"/>
                    <a:pt x="2406650" y="515620"/>
                  </a:cubicBezTo>
                  <a:cubicBezTo>
                    <a:pt x="2383790" y="612140"/>
                    <a:pt x="2193290" y="687070"/>
                    <a:pt x="1962150" y="687070"/>
                  </a:cubicBezTo>
                  <a:cubicBezTo>
                    <a:pt x="1731010" y="687070"/>
                    <a:pt x="1540510" y="612140"/>
                    <a:pt x="1517650" y="515620"/>
                  </a:cubicBezTo>
                  <a:cubicBezTo>
                    <a:pt x="1516380" y="509270"/>
                    <a:pt x="1515110" y="506730"/>
                    <a:pt x="1515110" y="496570"/>
                  </a:cubicBezTo>
                  <a:cubicBezTo>
                    <a:pt x="1515110" y="383540"/>
                    <a:pt x="1666240" y="340360"/>
                    <a:pt x="1705610" y="327660"/>
                  </a:cubicBezTo>
                  <a:cubicBezTo>
                    <a:pt x="1789430" y="292100"/>
                    <a:pt x="1841500" y="243840"/>
                    <a:pt x="1841500" y="190500"/>
                  </a:cubicBezTo>
                  <a:cubicBezTo>
                    <a:pt x="1841500" y="88900"/>
                    <a:pt x="1700530" y="6350"/>
                    <a:pt x="1466850" y="0"/>
                  </a:cubicBezTo>
                  <a:lnTo>
                    <a:pt x="688340" y="0"/>
                  </a:lnTo>
                  <a:lnTo>
                    <a:pt x="688340" y="704850"/>
                  </a:lnTo>
                  <a:cubicBezTo>
                    <a:pt x="681990" y="938530"/>
                    <a:pt x="599440" y="1079500"/>
                    <a:pt x="497840" y="1079500"/>
                  </a:cubicBezTo>
                  <a:cubicBezTo>
                    <a:pt x="444500" y="1079500"/>
                    <a:pt x="394970" y="1027430"/>
                    <a:pt x="360680" y="943610"/>
                  </a:cubicBezTo>
                  <a:cubicBezTo>
                    <a:pt x="347980" y="904240"/>
                    <a:pt x="304800" y="753110"/>
                    <a:pt x="191770" y="753110"/>
                  </a:cubicBezTo>
                  <a:cubicBezTo>
                    <a:pt x="180340" y="753110"/>
                    <a:pt x="179070" y="754380"/>
                    <a:pt x="171450" y="755650"/>
                  </a:cubicBezTo>
                  <a:cubicBezTo>
                    <a:pt x="74930" y="778510"/>
                    <a:pt x="0" y="969010"/>
                    <a:pt x="0" y="1200150"/>
                  </a:cubicBezTo>
                  <a:cubicBezTo>
                    <a:pt x="0" y="1431290"/>
                    <a:pt x="74930" y="1621790"/>
                    <a:pt x="171450" y="1644650"/>
                  </a:cubicBezTo>
                  <a:cubicBezTo>
                    <a:pt x="177800" y="1645920"/>
                    <a:pt x="180340" y="1648460"/>
                    <a:pt x="191770" y="1647190"/>
                  </a:cubicBezTo>
                  <a:cubicBezTo>
                    <a:pt x="280670" y="1647190"/>
                    <a:pt x="341630" y="1497330"/>
                    <a:pt x="360680" y="1456690"/>
                  </a:cubicBezTo>
                  <a:cubicBezTo>
                    <a:pt x="394970" y="1372870"/>
                    <a:pt x="444500" y="1320800"/>
                    <a:pt x="497840" y="1320800"/>
                  </a:cubicBezTo>
                  <a:cubicBezTo>
                    <a:pt x="599440" y="1320800"/>
                    <a:pt x="681990" y="1461770"/>
                    <a:pt x="688340" y="1695450"/>
                  </a:cubicBezTo>
                  <a:lnTo>
                    <a:pt x="688340" y="2459990"/>
                  </a:lnTo>
                  <a:lnTo>
                    <a:pt x="1520190" y="2459990"/>
                  </a:lnTo>
                  <a:cubicBezTo>
                    <a:pt x="1753870" y="2453640"/>
                    <a:pt x="1894840" y="2371090"/>
                    <a:pt x="1894840" y="2269490"/>
                  </a:cubicBezTo>
                  <a:cubicBezTo>
                    <a:pt x="1894840" y="2216150"/>
                    <a:pt x="1842770" y="2166620"/>
                    <a:pt x="1758950" y="2132330"/>
                  </a:cubicBezTo>
                  <a:cubicBezTo>
                    <a:pt x="1719580" y="2113280"/>
                    <a:pt x="1568450" y="2052321"/>
                    <a:pt x="1568450" y="1963421"/>
                  </a:cubicBezTo>
                  <a:cubicBezTo>
                    <a:pt x="1567180" y="1953261"/>
                    <a:pt x="1569720" y="1950721"/>
                    <a:pt x="1570990" y="1943100"/>
                  </a:cubicBezTo>
                  <a:cubicBezTo>
                    <a:pt x="1593850" y="1846580"/>
                    <a:pt x="1784350" y="1771650"/>
                    <a:pt x="2015490" y="1771650"/>
                  </a:cubicBezTo>
                  <a:cubicBezTo>
                    <a:pt x="2246630" y="1771650"/>
                    <a:pt x="2437130" y="1846580"/>
                    <a:pt x="2459990" y="1943100"/>
                  </a:cubicBezTo>
                  <a:cubicBezTo>
                    <a:pt x="2461260" y="1949450"/>
                    <a:pt x="2462530" y="1951991"/>
                    <a:pt x="2462530" y="1963421"/>
                  </a:cubicBezTo>
                  <a:cubicBezTo>
                    <a:pt x="2462530" y="2076450"/>
                    <a:pt x="2311401" y="2119630"/>
                    <a:pt x="2272030" y="2132330"/>
                  </a:cubicBezTo>
                  <a:cubicBezTo>
                    <a:pt x="2188210" y="2166621"/>
                    <a:pt x="2136140" y="2216150"/>
                    <a:pt x="2136140" y="2269490"/>
                  </a:cubicBezTo>
                  <a:cubicBezTo>
                    <a:pt x="2136140" y="2371090"/>
                    <a:pt x="2277110" y="2453640"/>
                    <a:pt x="2510790" y="2459990"/>
                  </a:cubicBezTo>
                  <a:lnTo>
                    <a:pt x="3183890" y="2459990"/>
                  </a:lnTo>
                  <a:lnTo>
                    <a:pt x="3183890" y="1701800"/>
                  </a:lnTo>
                  <a:cubicBezTo>
                    <a:pt x="3190240" y="1468120"/>
                    <a:pt x="3272790" y="1327150"/>
                    <a:pt x="3374390" y="1327150"/>
                  </a:cubicBezTo>
                  <a:cubicBezTo>
                    <a:pt x="3427730" y="1327150"/>
                    <a:pt x="3477260" y="1379220"/>
                    <a:pt x="3511550" y="1463040"/>
                  </a:cubicBezTo>
                  <a:cubicBezTo>
                    <a:pt x="3530600" y="1502410"/>
                    <a:pt x="3591560" y="1653540"/>
                    <a:pt x="3680460" y="1653540"/>
                  </a:cubicBezTo>
                  <a:cubicBezTo>
                    <a:pt x="3690620" y="1654810"/>
                    <a:pt x="3693160" y="1652270"/>
                    <a:pt x="3700780" y="1651000"/>
                  </a:cubicBezTo>
                  <a:cubicBezTo>
                    <a:pt x="3797300" y="1628140"/>
                    <a:pt x="3872230" y="1437640"/>
                    <a:pt x="3872230" y="1206500"/>
                  </a:cubicBezTo>
                  <a:cubicBezTo>
                    <a:pt x="3872230" y="975360"/>
                    <a:pt x="3796030" y="784860"/>
                    <a:pt x="3699510" y="762000"/>
                  </a:cubicBezTo>
                  <a:close/>
                </a:path>
              </a:pathLst>
            </a:custGeom>
            <a:blipFill>
              <a:blip r:embed="rId4"/>
              <a:stretch>
                <a:fillRect l="0" t="-2436" r="0" b="-2436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88340" y="2513330"/>
              <a:ext cx="2440940" cy="3836670"/>
            </a:xfrm>
            <a:custGeom>
              <a:avLst/>
              <a:gdLst/>
              <a:ahLst/>
              <a:cxnLst/>
              <a:rect r="r" b="b" t="t" l="l"/>
              <a:pathLst>
                <a:path h="3836670" w="2440940">
                  <a:moveTo>
                    <a:pt x="2440940" y="2383790"/>
                  </a:moveTo>
                  <a:cubicBezTo>
                    <a:pt x="2434590" y="2150110"/>
                    <a:pt x="2352040" y="2009140"/>
                    <a:pt x="2250440" y="2009140"/>
                  </a:cubicBezTo>
                  <a:cubicBezTo>
                    <a:pt x="2197100" y="2009140"/>
                    <a:pt x="2147570" y="2061210"/>
                    <a:pt x="2113280" y="2145030"/>
                  </a:cubicBezTo>
                  <a:cubicBezTo>
                    <a:pt x="2095500" y="2184400"/>
                    <a:pt x="2033270" y="2335530"/>
                    <a:pt x="1944370" y="2335530"/>
                  </a:cubicBezTo>
                  <a:cubicBezTo>
                    <a:pt x="1934210" y="2336800"/>
                    <a:pt x="1931670" y="2334260"/>
                    <a:pt x="1924050" y="2332990"/>
                  </a:cubicBezTo>
                  <a:cubicBezTo>
                    <a:pt x="1827530" y="2310130"/>
                    <a:pt x="1752600" y="2119630"/>
                    <a:pt x="1752600" y="1888490"/>
                  </a:cubicBezTo>
                  <a:cubicBezTo>
                    <a:pt x="1752600" y="1657350"/>
                    <a:pt x="1827530" y="1466850"/>
                    <a:pt x="1924050" y="1443990"/>
                  </a:cubicBezTo>
                  <a:cubicBezTo>
                    <a:pt x="1930400" y="1442720"/>
                    <a:pt x="1932940" y="1441450"/>
                    <a:pt x="1944370" y="1441450"/>
                  </a:cubicBezTo>
                  <a:cubicBezTo>
                    <a:pt x="2057400" y="1441450"/>
                    <a:pt x="2100580" y="1592580"/>
                    <a:pt x="2113280" y="1631950"/>
                  </a:cubicBezTo>
                  <a:cubicBezTo>
                    <a:pt x="2147570" y="1715770"/>
                    <a:pt x="2197100" y="1767840"/>
                    <a:pt x="2250440" y="1767840"/>
                  </a:cubicBezTo>
                  <a:cubicBezTo>
                    <a:pt x="2352040" y="1767840"/>
                    <a:pt x="2434590" y="1626870"/>
                    <a:pt x="2440940" y="1393190"/>
                  </a:cubicBezTo>
                  <a:lnTo>
                    <a:pt x="2440940" y="688340"/>
                  </a:lnTo>
                  <a:lnTo>
                    <a:pt x="1681480" y="688340"/>
                  </a:lnTo>
                  <a:cubicBezTo>
                    <a:pt x="1447800" y="681990"/>
                    <a:pt x="1306830" y="599440"/>
                    <a:pt x="1306830" y="497840"/>
                  </a:cubicBezTo>
                  <a:cubicBezTo>
                    <a:pt x="1306830" y="444500"/>
                    <a:pt x="1358900" y="394970"/>
                    <a:pt x="1442720" y="360680"/>
                  </a:cubicBezTo>
                  <a:cubicBezTo>
                    <a:pt x="1483360" y="342900"/>
                    <a:pt x="1633220" y="280670"/>
                    <a:pt x="1633220" y="191770"/>
                  </a:cubicBezTo>
                  <a:cubicBezTo>
                    <a:pt x="1634490" y="181610"/>
                    <a:pt x="1631950" y="179070"/>
                    <a:pt x="1630680" y="171450"/>
                  </a:cubicBezTo>
                  <a:cubicBezTo>
                    <a:pt x="1607820" y="74930"/>
                    <a:pt x="1417320" y="0"/>
                    <a:pt x="1186180" y="0"/>
                  </a:cubicBezTo>
                  <a:cubicBezTo>
                    <a:pt x="955040" y="0"/>
                    <a:pt x="764540" y="74930"/>
                    <a:pt x="741680" y="171450"/>
                  </a:cubicBezTo>
                  <a:cubicBezTo>
                    <a:pt x="740410" y="177800"/>
                    <a:pt x="739140" y="180340"/>
                    <a:pt x="739140" y="191770"/>
                  </a:cubicBezTo>
                  <a:cubicBezTo>
                    <a:pt x="739140" y="304800"/>
                    <a:pt x="890270" y="347980"/>
                    <a:pt x="929640" y="360680"/>
                  </a:cubicBezTo>
                  <a:cubicBezTo>
                    <a:pt x="1013460" y="394970"/>
                    <a:pt x="1065530" y="444500"/>
                    <a:pt x="1065530" y="497840"/>
                  </a:cubicBezTo>
                  <a:cubicBezTo>
                    <a:pt x="1065530" y="599440"/>
                    <a:pt x="924560" y="681990"/>
                    <a:pt x="690880" y="688340"/>
                  </a:cubicBezTo>
                  <a:lnTo>
                    <a:pt x="0" y="688340"/>
                  </a:lnTo>
                  <a:lnTo>
                    <a:pt x="0" y="1400810"/>
                  </a:lnTo>
                  <a:cubicBezTo>
                    <a:pt x="6350" y="1634490"/>
                    <a:pt x="88900" y="1775460"/>
                    <a:pt x="190500" y="1775460"/>
                  </a:cubicBezTo>
                  <a:cubicBezTo>
                    <a:pt x="243840" y="1775460"/>
                    <a:pt x="293370" y="1723390"/>
                    <a:pt x="327660" y="1639570"/>
                  </a:cubicBezTo>
                  <a:cubicBezTo>
                    <a:pt x="340360" y="1600200"/>
                    <a:pt x="383540" y="1449070"/>
                    <a:pt x="496570" y="1449070"/>
                  </a:cubicBezTo>
                  <a:cubicBezTo>
                    <a:pt x="508000" y="1449070"/>
                    <a:pt x="509270" y="1450340"/>
                    <a:pt x="516890" y="1451610"/>
                  </a:cubicBezTo>
                  <a:cubicBezTo>
                    <a:pt x="613410" y="1474470"/>
                    <a:pt x="688340" y="1664970"/>
                    <a:pt x="688340" y="1896110"/>
                  </a:cubicBezTo>
                  <a:cubicBezTo>
                    <a:pt x="688340" y="2127250"/>
                    <a:pt x="613410" y="2317750"/>
                    <a:pt x="516890" y="2340610"/>
                  </a:cubicBezTo>
                  <a:cubicBezTo>
                    <a:pt x="510540" y="2341880"/>
                    <a:pt x="508000" y="2344420"/>
                    <a:pt x="496570" y="2343150"/>
                  </a:cubicBezTo>
                  <a:cubicBezTo>
                    <a:pt x="407670" y="2343150"/>
                    <a:pt x="346710" y="2193290"/>
                    <a:pt x="327660" y="2152650"/>
                  </a:cubicBezTo>
                  <a:cubicBezTo>
                    <a:pt x="293370" y="2068830"/>
                    <a:pt x="243840" y="2016760"/>
                    <a:pt x="190500" y="2016760"/>
                  </a:cubicBezTo>
                  <a:cubicBezTo>
                    <a:pt x="88900" y="2016760"/>
                    <a:pt x="6350" y="2157730"/>
                    <a:pt x="0" y="2391410"/>
                  </a:cubicBezTo>
                  <a:lnTo>
                    <a:pt x="0" y="3148330"/>
                  </a:lnTo>
                  <a:lnTo>
                    <a:pt x="744220" y="3148330"/>
                  </a:lnTo>
                  <a:cubicBezTo>
                    <a:pt x="977900" y="3154680"/>
                    <a:pt x="1118870" y="3237230"/>
                    <a:pt x="1118870" y="3338830"/>
                  </a:cubicBezTo>
                  <a:cubicBezTo>
                    <a:pt x="1118870" y="3392170"/>
                    <a:pt x="1066800" y="3441700"/>
                    <a:pt x="982980" y="3475990"/>
                  </a:cubicBezTo>
                  <a:cubicBezTo>
                    <a:pt x="943610" y="3495040"/>
                    <a:pt x="792480" y="3556000"/>
                    <a:pt x="792480" y="3644900"/>
                  </a:cubicBezTo>
                  <a:cubicBezTo>
                    <a:pt x="791210" y="3655060"/>
                    <a:pt x="793750" y="3657600"/>
                    <a:pt x="795020" y="3665220"/>
                  </a:cubicBezTo>
                  <a:cubicBezTo>
                    <a:pt x="817880" y="3761740"/>
                    <a:pt x="1008380" y="3836670"/>
                    <a:pt x="1239520" y="3836670"/>
                  </a:cubicBezTo>
                  <a:cubicBezTo>
                    <a:pt x="1470660" y="3836670"/>
                    <a:pt x="1661160" y="3761740"/>
                    <a:pt x="1684020" y="3665220"/>
                  </a:cubicBezTo>
                  <a:cubicBezTo>
                    <a:pt x="1685290" y="3658870"/>
                    <a:pt x="1686560" y="3656330"/>
                    <a:pt x="1686560" y="3644900"/>
                  </a:cubicBezTo>
                  <a:cubicBezTo>
                    <a:pt x="1686560" y="3531870"/>
                    <a:pt x="1535430" y="3488690"/>
                    <a:pt x="1496060" y="3475990"/>
                  </a:cubicBezTo>
                  <a:cubicBezTo>
                    <a:pt x="1412240" y="3441700"/>
                    <a:pt x="1360170" y="3392170"/>
                    <a:pt x="1360170" y="3338830"/>
                  </a:cubicBezTo>
                  <a:cubicBezTo>
                    <a:pt x="1360170" y="3237230"/>
                    <a:pt x="1501140" y="3154680"/>
                    <a:pt x="1734820" y="3148330"/>
                  </a:cubicBezTo>
                  <a:lnTo>
                    <a:pt x="2440940" y="3148330"/>
                  </a:lnTo>
                  <a:lnTo>
                    <a:pt x="2440940" y="2383790"/>
                  </a:lnTo>
                  <a:close/>
                </a:path>
              </a:pathLst>
            </a:custGeom>
            <a:blipFill>
              <a:blip r:embed="rId5"/>
              <a:stretch>
                <a:fillRect l="-67958" t="0" r="-67958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30550" y="0"/>
              <a:ext cx="2494280" cy="3887470"/>
            </a:xfrm>
            <a:custGeom>
              <a:avLst/>
              <a:gdLst/>
              <a:ahLst/>
              <a:cxnLst/>
              <a:rect r="r" b="b" t="t" l="l"/>
              <a:pathLst>
                <a:path h="3887470" w="2494280">
                  <a:moveTo>
                    <a:pt x="0" y="1376680"/>
                  </a:moveTo>
                  <a:cubicBezTo>
                    <a:pt x="6350" y="1610360"/>
                    <a:pt x="88900" y="1751330"/>
                    <a:pt x="190500" y="1751330"/>
                  </a:cubicBezTo>
                  <a:cubicBezTo>
                    <a:pt x="243840" y="1751330"/>
                    <a:pt x="293370" y="1699260"/>
                    <a:pt x="327660" y="1615440"/>
                  </a:cubicBezTo>
                  <a:cubicBezTo>
                    <a:pt x="339090" y="1576070"/>
                    <a:pt x="383540" y="1424940"/>
                    <a:pt x="496570" y="1424940"/>
                  </a:cubicBezTo>
                  <a:cubicBezTo>
                    <a:pt x="508000" y="1424940"/>
                    <a:pt x="509270" y="1426210"/>
                    <a:pt x="515620" y="1427480"/>
                  </a:cubicBezTo>
                  <a:cubicBezTo>
                    <a:pt x="612140" y="1450340"/>
                    <a:pt x="687070" y="1640840"/>
                    <a:pt x="687070" y="1871980"/>
                  </a:cubicBezTo>
                  <a:cubicBezTo>
                    <a:pt x="687070" y="2103120"/>
                    <a:pt x="612140" y="2293620"/>
                    <a:pt x="515620" y="2316480"/>
                  </a:cubicBezTo>
                  <a:cubicBezTo>
                    <a:pt x="509270" y="2317750"/>
                    <a:pt x="506730" y="2320290"/>
                    <a:pt x="496570" y="2319020"/>
                  </a:cubicBezTo>
                  <a:cubicBezTo>
                    <a:pt x="407670" y="2319020"/>
                    <a:pt x="346710" y="2169160"/>
                    <a:pt x="327660" y="2128520"/>
                  </a:cubicBezTo>
                  <a:cubicBezTo>
                    <a:pt x="293370" y="2044700"/>
                    <a:pt x="243840" y="1992630"/>
                    <a:pt x="190500" y="1992630"/>
                  </a:cubicBezTo>
                  <a:cubicBezTo>
                    <a:pt x="88900" y="1992630"/>
                    <a:pt x="6350" y="2133600"/>
                    <a:pt x="0" y="2367280"/>
                  </a:cubicBezTo>
                  <a:lnTo>
                    <a:pt x="0" y="3200400"/>
                  </a:lnTo>
                  <a:lnTo>
                    <a:pt x="778510" y="3200400"/>
                  </a:lnTo>
                  <a:cubicBezTo>
                    <a:pt x="1012190" y="3206750"/>
                    <a:pt x="1153160" y="3289300"/>
                    <a:pt x="1153160" y="3390900"/>
                  </a:cubicBezTo>
                  <a:cubicBezTo>
                    <a:pt x="1153160" y="3444240"/>
                    <a:pt x="1101090" y="3493770"/>
                    <a:pt x="1017270" y="3528060"/>
                  </a:cubicBezTo>
                  <a:cubicBezTo>
                    <a:pt x="977900" y="3540760"/>
                    <a:pt x="826770" y="3583940"/>
                    <a:pt x="826770" y="3696970"/>
                  </a:cubicBezTo>
                  <a:cubicBezTo>
                    <a:pt x="826770" y="3708400"/>
                    <a:pt x="828040" y="3709670"/>
                    <a:pt x="829310" y="3716020"/>
                  </a:cubicBezTo>
                  <a:cubicBezTo>
                    <a:pt x="852170" y="3812540"/>
                    <a:pt x="1042670" y="3887470"/>
                    <a:pt x="1273810" y="3887470"/>
                  </a:cubicBezTo>
                  <a:cubicBezTo>
                    <a:pt x="1504950" y="3887470"/>
                    <a:pt x="1695450" y="3812540"/>
                    <a:pt x="1718310" y="3716020"/>
                  </a:cubicBezTo>
                  <a:cubicBezTo>
                    <a:pt x="1719580" y="3709670"/>
                    <a:pt x="1722120" y="3707130"/>
                    <a:pt x="1720850" y="3696970"/>
                  </a:cubicBezTo>
                  <a:cubicBezTo>
                    <a:pt x="1720850" y="3608070"/>
                    <a:pt x="1570990" y="3547110"/>
                    <a:pt x="1530350" y="3528060"/>
                  </a:cubicBezTo>
                  <a:cubicBezTo>
                    <a:pt x="1446530" y="3493770"/>
                    <a:pt x="1394460" y="3444240"/>
                    <a:pt x="1394460" y="3390900"/>
                  </a:cubicBezTo>
                  <a:cubicBezTo>
                    <a:pt x="1394460" y="3289300"/>
                    <a:pt x="1535430" y="3206750"/>
                    <a:pt x="1769110" y="3200400"/>
                  </a:cubicBezTo>
                  <a:lnTo>
                    <a:pt x="2494280" y="3200400"/>
                  </a:lnTo>
                  <a:lnTo>
                    <a:pt x="2494280" y="2373630"/>
                  </a:lnTo>
                  <a:cubicBezTo>
                    <a:pt x="2487930" y="2139950"/>
                    <a:pt x="2405380" y="1998980"/>
                    <a:pt x="2303780" y="1998980"/>
                  </a:cubicBezTo>
                  <a:cubicBezTo>
                    <a:pt x="2250440" y="1998980"/>
                    <a:pt x="2200910" y="2051050"/>
                    <a:pt x="2166620" y="2134870"/>
                  </a:cubicBezTo>
                  <a:cubicBezTo>
                    <a:pt x="2147570" y="2174240"/>
                    <a:pt x="2086610" y="2325370"/>
                    <a:pt x="1997710" y="2325370"/>
                  </a:cubicBezTo>
                  <a:cubicBezTo>
                    <a:pt x="1987550" y="2326640"/>
                    <a:pt x="1985010" y="2324100"/>
                    <a:pt x="1977390" y="2322830"/>
                  </a:cubicBezTo>
                  <a:cubicBezTo>
                    <a:pt x="1880870" y="2299970"/>
                    <a:pt x="1805940" y="2109470"/>
                    <a:pt x="1805940" y="1878330"/>
                  </a:cubicBezTo>
                  <a:cubicBezTo>
                    <a:pt x="1805940" y="1647190"/>
                    <a:pt x="1880870" y="1456690"/>
                    <a:pt x="1977390" y="1433830"/>
                  </a:cubicBezTo>
                  <a:cubicBezTo>
                    <a:pt x="1983740" y="1432560"/>
                    <a:pt x="1986280" y="1431290"/>
                    <a:pt x="1997710" y="1431290"/>
                  </a:cubicBezTo>
                  <a:cubicBezTo>
                    <a:pt x="2110740" y="1431290"/>
                    <a:pt x="2153920" y="1582420"/>
                    <a:pt x="2166620" y="1621790"/>
                  </a:cubicBezTo>
                  <a:cubicBezTo>
                    <a:pt x="2200910" y="1705610"/>
                    <a:pt x="2250440" y="1757680"/>
                    <a:pt x="2303780" y="1757680"/>
                  </a:cubicBezTo>
                  <a:cubicBezTo>
                    <a:pt x="2405380" y="1757680"/>
                    <a:pt x="2487930" y="1616710"/>
                    <a:pt x="2494280" y="1383030"/>
                  </a:cubicBezTo>
                  <a:lnTo>
                    <a:pt x="2494280" y="688340"/>
                  </a:lnTo>
                  <a:lnTo>
                    <a:pt x="1822450" y="688340"/>
                  </a:lnTo>
                  <a:cubicBezTo>
                    <a:pt x="1588770" y="681990"/>
                    <a:pt x="1447800" y="599440"/>
                    <a:pt x="1447800" y="497840"/>
                  </a:cubicBezTo>
                  <a:cubicBezTo>
                    <a:pt x="1447800" y="444500"/>
                    <a:pt x="1499870" y="394970"/>
                    <a:pt x="1583690" y="360680"/>
                  </a:cubicBezTo>
                  <a:cubicBezTo>
                    <a:pt x="1623060" y="347980"/>
                    <a:pt x="1774190" y="304800"/>
                    <a:pt x="1774190" y="191770"/>
                  </a:cubicBezTo>
                  <a:cubicBezTo>
                    <a:pt x="1774190" y="180340"/>
                    <a:pt x="1772920" y="179070"/>
                    <a:pt x="1771650" y="171450"/>
                  </a:cubicBezTo>
                  <a:cubicBezTo>
                    <a:pt x="1747520" y="74930"/>
                    <a:pt x="1557020" y="0"/>
                    <a:pt x="1325880" y="0"/>
                  </a:cubicBezTo>
                  <a:cubicBezTo>
                    <a:pt x="1094740" y="0"/>
                    <a:pt x="904240" y="74930"/>
                    <a:pt x="881380" y="171450"/>
                  </a:cubicBezTo>
                  <a:cubicBezTo>
                    <a:pt x="880110" y="177800"/>
                    <a:pt x="877570" y="181610"/>
                    <a:pt x="878840" y="191770"/>
                  </a:cubicBezTo>
                  <a:cubicBezTo>
                    <a:pt x="878840" y="279400"/>
                    <a:pt x="1028700" y="341630"/>
                    <a:pt x="1069340" y="360680"/>
                  </a:cubicBezTo>
                  <a:cubicBezTo>
                    <a:pt x="1153160" y="394970"/>
                    <a:pt x="1205230" y="444500"/>
                    <a:pt x="1205230" y="497840"/>
                  </a:cubicBezTo>
                  <a:cubicBezTo>
                    <a:pt x="1205230" y="599440"/>
                    <a:pt x="1064260" y="681990"/>
                    <a:pt x="830580" y="688340"/>
                  </a:cubicBezTo>
                  <a:lnTo>
                    <a:pt x="0" y="688340"/>
                  </a:lnTo>
                  <a:lnTo>
                    <a:pt x="0" y="1376680"/>
                  </a:lnTo>
                  <a:close/>
                </a:path>
              </a:pathLst>
            </a:custGeom>
            <a:blipFill>
              <a:blip r:embed="rId6"/>
              <a:stretch>
                <a:fillRect l="-66964" t="0" r="-66964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160829" y="1875708"/>
            <a:ext cx="6497677" cy="6535583"/>
            <a:chOff x="0" y="0"/>
            <a:chExt cx="631317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689610"/>
              <a:ext cx="3816350" cy="2510790"/>
            </a:xfrm>
            <a:custGeom>
              <a:avLst/>
              <a:gdLst/>
              <a:ahLst/>
              <a:cxnLst/>
              <a:rect r="r" b="b" t="t" l="l"/>
              <a:pathLst>
                <a:path h="2510790" w="3816350">
                  <a:moveTo>
                    <a:pt x="1379220" y="2510790"/>
                  </a:moveTo>
                  <a:cubicBezTo>
                    <a:pt x="1612900" y="2504440"/>
                    <a:pt x="1753870" y="2421890"/>
                    <a:pt x="1753870" y="2320290"/>
                  </a:cubicBezTo>
                  <a:cubicBezTo>
                    <a:pt x="1753870" y="2266950"/>
                    <a:pt x="1701800" y="2217420"/>
                    <a:pt x="1617980" y="2183130"/>
                  </a:cubicBezTo>
                  <a:cubicBezTo>
                    <a:pt x="1578610" y="2170430"/>
                    <a:pt x="1427480" y="2127250"/>
                    <a:pt x="1427480" y="2014220"/>
                  </a:cubicBezTo>
                  <a:cubicBezTo>
                    <a:pt x="1427480" y="2002790"/>
                    <a:pt x="1428750" y="2001520"/>
                    <a:pt x="1430020" y="1993900"/>
                  </a:cubicBezTo>
                  <a:cubicBezTo>
                    <a:pt x="1452880" y="1897380"/>
                    <a:pt x="1643380" y="1822450"/>
                    <a:pt x="1874520" y="1822450"/>
                  </a:cubicBezTo>
                  <a:cubicBezTo>
                    <a:pt x="2105660" y="1822450"/>
                    <a:pt x="2296160" y="1897380"/>
                    <a:pt x="2319020" y="1993900"/>
                  </a:cubicBezTo>
                  <a:cubicBezTo>
                    <a:pt x="2320290" y="2000250"/>
                    <a:pt x="2322830" y="2002790"/>
                    <a:pt x="2321560" y="2014220"/>
                  </a:cubicBezTo>
                  <a:cubicBezTo>
                    <a:pt x="2321560" y="2103120"/>
                    <a:pt x="2171700" y="2164080"/>
                    <a:pt x="2131060" y="2183130"/>
                  </a:cubicBezTo>
                  <a:cubicBezTo>
                    <a:pt x="2047240" y="2217420"/>
                    <a:pt x="1995170" y="2266950"/>
                    <a:pt x="1995170" y="2320290"/>
                  </a:cubicBezTo>
                  <a:cubicBezTo>
                    <a:pt x="1995170" y="2421890"/>
                    <a:pt x="2136140" y="2504440"/>
                    <a:pt x="2369820" y="2510790"/>
                  </a:cubicBezTo>
                  <a:lnTo>
                    <a:pt x="3129280" y="2510790"/>
                  </a:lnTo>
                  <a:lnTo>
                    <a:pt x="3129280" y="1677670"/>
                  </a:lnTo>
                  <a:cubicBezTo>
                    <a:pt x="3135630" y="1443990"/>
                    <a:pt x="3218180" y="1303020"/>
                    <a:pt x="3319780" y="1303020"/>
                  </a:cubicBezTo>
                  <a:cubicBezTo>
                    <a:pt x="3373120" y="1303020"/>
                    <a:pt x="3422650" y="1355090"/>
                    <a:pt x="3456940" y="1438910"/>
                  </a:cubicBezTo>
                  <a:cubicBezTo>
                    <a:pt x="3474720" y="1478280"/>
                    <a:pt x="3536950" y="1629410"/>
                    <a:pt x="3625850" y="1629410"/>
                  </a:cubicBezTo>
                  <a:cubicBezTo>
                    <a:pt x="3636010" y="1630680"/>
                    <a:pt x="3638550" y="1628140"/>
                    <a:pt x="3644900" y="1626870"/>
                  </a:cubicBezTo>
                  <a:cubicBezTo>
                    <a:pt x="3741420" y="1604010"/>
                    <a:pt x="3816350" y="1413510"/>
                    <a:pt x="3816350" y="1182370"/>
                  </a:cubicBezTo>
                  <a:cubicBezTo>
                    <a:pt x="3816350" y="951230"/>
                    <a:pt x="3741420" y="760730"/>
                    <a:pt x="3644900" y="737870"/>
                  </a:cubicBezTo>
                  <a:cubicBezTo>
                    <a:pt x="3638550" y="736600"/>
                    <a:pt x="3636010" y="735330"/>
                    <a:pt x="3625850" y="735330"/>
                  </a:cubicBezTo>
                  <a:cubicBezTo>
                    <a:pt x="3512820" y="735330"/>
                    <a:pt x="3469640" y="886460"/>
                    <a:pt x="3456940" y="925830"/>
                  </a:cubicBezTo>
                  <a:cubicBezTo>
                    <a:pt x="3422650" y="1009650"/>
                    <a:pt x="3373120" y="1061720"/>
                    <a:pt x="3319780" y="1061720"/>
                  </a:cubicBezTo>
                  <a:cubicBezTo>
                    <a:pt x="3218180" y="1061720"/>
                    <a:pt x="3135630" y="920750"/>
                    <a:pt x="3129280" y="687070"/>
                  </a:cubicBezTo>
                  <a:lnTo>
                    <a:pt x="3129280" y="0"/>
                  </a:lnTo>
                  <a:lnTo>
                    <a:pt x="2423160" y="0"/>
                  </a:lnTo>
                  <a:cubicBezTo>
                    <a:pt x="2189480" y="6350"/>
                    <a:pt x="2048510" y="88900"/>
                    <a:pt x="2048510" y="190500"/>
                  </a:cubicBezTo>
                  <a:cubicBezTo>
                    <a:pt x="2048510" y="243840"/>
                    <a:pt x="2100580" y="293370"/>
                    <a:pt x="2184400" y="327660"/>
                  </a:cubicBezTo>
                  <a:cubicBezTo>
                    <a:pt x="2223770" y="340360"/>
                    <a:pt x="2374900" y="383540"/>
                    <a:pt x="2374900" y="496570"/>
                  </a:cubicBezTo>
                  <a:cubicBezTo>
                    <a:pt x="2374900" y="508000"/>
                    <a:pt x="2373630" y="509270"/>
                    <a:pt x="2372360" y="516890"/>
                  </a:cubicBezTo>
                  <a:cubicBezTo>
                    <a:pt x="2349500" y="613410"/>
                    <a:pt x="2159000" y="688340"/>
                    <a:pt x="1927860" y="688340"/>
                  </a:cubicBezTo>
                  <a:cubicBezTo>
                    <a:pt x="1696720" y="688340"/>
                    <a:pt x="1506220" y="613410"/>
                    <a:pt x="1483360" y="516890"/>
                  </a:cubicBezTo>
                  <a:cubicBezTo>
                    <a:pt x="1482090" y="510540"/>
                    <a:pt x="1479550" y="508000"/>
                    <a:pt x="1480820" y="496570"/>
                  </a:cubicBezTo>
                  <a:cubicBezTo>
                    <a:pt x="1480820" y="407670"/>
                    <a:pt x="1630680" y="346710"/>
                    <a:pt x="1671320" y="327660"/>
                  </a:cubicBezTo>
                  <a:cubicBezTo>
                    <a:pt x="1755140" y="293370"/>
                    <a:pt x="1807210" y="243840"/>
                    <a:pt x="1807210" y="190500"/>
                  </a:cubicBezTo>
                  <a:cubicBezTo>
                    <a:pt x="1807210" y="88900"/>
                    <a:pt x="1666240" y="6350"/>
                    <a:pt x="1432560" y="0"/>
                  </a:cubicBezTo>
                  <a:lnTo>
                    <a:pt x="688340" y="0"/>
                  </a:lnTo>
                  <a:lnTo>
                    <a:pt x="688340" y="694690"/>
                  </a:lnTo>
                  <a:cubicBezTo>
                    <a:pt x="681990" y="928370"/>
                    <a:pt x="599440" y="1069340"/>
                    <a:pt x="497840" y="1069340"/>
                  </a:cubicBezTo>
                  <a:cubicBezTo>
                    <a:pt x="444500" y="1069340"/>
                    <a:pt x="394970" y="1017270"/>
                    <a:pt x="360680" y="933450"/>
                  </a:cubicBezTo>
                  <a:cubicBezTo>
                    <a:pt x="347980" y="894080"/>
                    <a:pt x="304800" y="742950"/>
                    <a:pt x="191770" y="742950"/>
                  </a:cubicBezTo>
                  <a:cubicBezTo>
                    <a:pt x="180340" y="742950"/>
                    <a:pt x="179070" y="744220"/>
                    <a:pt x="171450" y="745490"/>
                  </a:cubicBezTo>
                  <a:cubicBezTo>
                    <a:pt x="74930" y="768350"/>
                    <a:pt x="0" y="958850"/>
                    <a:pt x="0" y="1189990"/>
                  </a:cubicBezTo>
                  <a:cubicBezTo>
                    <a:pt x="0" y="1421130"/>
                    <a:pt x="74930" y="1611630"/>
                    <a:pt x="171450" y="1634490"/>
                  </a:cubicBezTo>
                  <a:cubicBezTo>
                    <a:pt x="177800" y="1635760"/>
                    <a:pt x="181610" y="1638300"/>
                    <a:pt x="191770" y="1637030"/>
                  </a:cubicBezTo>
                  <a:cubicBezTo>
                    <a:pt x="279400" y="1637030"/>
                    <a:pt x="341630" y="1487170"/>
                    <a:pt x="360680" y="1446530"/>
                  </a:cubicBezTo>
                  <a:cubicBezTo>
                    <a:pt x="394970" y="1362710"/>
                    <a:pt x="444500" y="1310640"/>
                    <a:pt x="497840" y="1310640"/>
                  </a:cubicBezTo>
                  <a:cubicBezTo>
                    <a:pt x="599440" y="1310640"/>
                    <a:pt x="681990" y="1451610"/>
                    <a:pt x="688340" y="1685290"/>
                  </a:cubicBezTo>
                  <a:lnTo>
                    <a:pt x="688340" y="2510790"/>
                  </a:lnTo>
                  <a:lnTo>
                    <a:pt x="1379220" y="2510790"/>
                  </a:lnTo>
                  <a:close/>
                </a:path>
              </a:pathLst>
            </a:custGeom>
            <a:blipFill>
              <a:blip r:embed="rId7"/>
              <a:stretch>
                <a:fillRect l="0" t="-18969" r="0" b="-1896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440940" y="3201670"/>
              <a:ext cx="3872230" cy="2459990"/>
            </a:xfrm>
            <a:custGeom>
              <a:avLst/>
              <a:gdLst/>
              <a:ahLst/>
              <a:cxnLst/>
              <a:rect r="r" b="b" t="t" l="l"/>
              <a:pathLst>
                <a:path h="2459990" w="3872230">
                  <a:moveTo>
                    <a:pt x="3699510" y="762000"/>
                  </a:moveTo>
                  <a:cubicBezTo>
                    <a:pt x="3693160" y="760730"/>
                    <a:pt x="3690620" y="759460"/>
                    <a:pt x="3679190" y="759460"/>
                  </a:cubicBezTo>
                  <a:cubicBezTo>
                    <a:pt x="3566160" y="759460"/>
                    <a:pt x="3522980" y="910590"/>
                    <a:pt x="3510280" y="949960"/>
                  </a:cubicBezTo>
                  <a:cubicBezTo>
                    <a:pt x="3475990" y="1033780"/>
                    <a:pt x="3426460" y="1085850"/>
                    <a:pt x="3373120" y="1085850"/>
                  </a:cubicBezTo>
                  <a:cubicBezTo>
                    <a:pt x="3271520" y="1085850"/>
                    <a:pt x="3188970" y="944880"/>
                    <a:pt x="3182620" y="711200"/>
                  </a:cubicBezTo>
                  <a:lnTo>
                    <a:pt x="3182620" y="0"/>
                  </a:lnTo>
                  <a:lnTo>
                    <a:pt x="2457450" y="0"/>
                  </a:lnTo>
                  <a:cubicBezTo>
                    <a:pt x="2223770" y="6350"/>
                    <a:pt x="2082800" y="88900"/>
                    <a:pt x="2082800" y="190500"/>
                  </a:cubicBezTo>
                  <a:cubicBezTo>
                    <a:pt x="2082800" y="243840"/>
                    <a:pt x="2134870" y="293370"/>
                    <a:pt x="2218690" y="327660"/>
                  </a:cubicBezTo>
                  <a:cubicBezTo>
                    <a:pt x="2259330" y="345440"/>
                    <a:pt x="2409190" y="407670"/>
                    <a:pt x="2409190" y="496570"/>
                  </a:cubicBezTo>
                  <a:cubicBezTo>
                    <a:pt x="2410460" y="506730"/>
                    <a:pt x="2407920" y="509270"/>
                    <a:pt x="2406650" y="515620"/>
                  </a:cubicBezTo>
                  <a:cubicBezTo>
                    <a:pt x="2383790" y="612140"/>
                    <a:pt x="2193290" y="687070"/>
                    <a:pt x="1962150" y="687070"/>
                  </a:cubicBezTo>
                  <a:cubicBezTo>
                    <a:pt x="1731010" y="687070"/>
                    <a:pt x="1540510" y="612140"/>
                    <a:pt x="1517650" y="515620"/>
                  </a:cubicBezTo>
                  <a:cubicBezTo>
                    <a:pt x="1516380" y="509270"/>
                    <a:pt x="1515110" y="506730"/>
                    <a:pt x="1515110" y="496570"/>
                  </a:cubicBezTo>
                  <a:cubicBezTo>
                    <a:pt x="1515110" y="383540"/>
                    <a:pt x="1666240" y="340360"/>
                    <a:pt x="1705610" y="327660"/>
                  </a:cubicBezTo>
                  <a:cubicBezTo>
                    <a:pt x="1789430" y="292100"/>
                    <a:pt x="1841500" y="243840"/>
                    <a:pt x="1841500" y="190500"/>
                  </a:cubicBezTo>
                  <a:cubicBezTo>
                    <a:pt x="1841500" y="88900"/>
                    <a:pt x="1700530" y="6350"/>
                    <a:pt x="1466850" y="0"/>
                  </a:cubicBezTo>
                  <a:lnTo>
                    <a:pt x="688340" y="0"/>
                  </a:lnTo>
                  <a:lnTo>
                    <a:pt x="688340" y="704850"/>
                  </a:lnTo>
                  <a:cubicBezTo>
                    <a:pt x="681990" y="938530"/>
                    <a:pt x="599440" y="1079500"/>
                    <a:pt x="497840" y="1079500"/>
                  </a:cubicBezTo>
                  <a:cubicBezTo>
                    <a:pt x="444500" y="1079500"/>
                    <a:pt x="394970" y="1027430"/>
                    <a:pt x="360680" y="943610"/>
                  </a:cubicBezTo>
                  <a:cubicBezTo>
                    <a:pt x="347980" y="904240"/>
                    <a:pt x="304800" y="753110"/>
                    <a:pt x="191770" y="753110"/>
                  </a:cubicBezTo>
                  <a:cubicBezTo>
                    <a:pt x="180340" y="753110"/>
                    <a:pt x="179070" y="754380"/>
                    <a:pt x="171450" y="755650"/>
                  </a:cubicBezTo>
                  <a:cubicBezTo>
                    <a:pt x="74930" y="778510"/>
                    <a:pt x="0" y="969010"/>
                    <a:pt x="0" y="1200150"/>
                  </a:cubicBezTo>
                  <a:cubicBezTo>
                    <a:pt x="0" y="1431290"/>
                    <a:pt x="74930" y="1621790"/>
                    <a:pt x="171450" y="1644650"/>
                  </a:cubicBezTo>
                  <a:cubicBezTo>
                    <a:pt x="177800" y="1645920"/>
                    <a:pt x="180340" y="1648460"/>
                    <a:pt x="191770" y="1647190"/>
                  </a:cubicBezTo>
                  <a:cubicBezTo>
                    <a:pt x="280670" y="1647190"/>
                    <a:pt x="341630" y="1497330"/>
                    <a:pt x="360680" y="1456690"/>
                  </a:cubicBezTo>
                  <a:cubicBezTo>
                    <a:pt x="394970" y="1372870"/>
                    <a:pt x="444500" y="1320800"/>
                    <a:pt x="497840" y="1320800"/>
                  </a:cubicBezTo>
                  <a:cubicBezTo>
                    <a:pt x="599440" y="1320800"/>
                    <a:pt x="681990" y="1461770"/>
                    <a:pt x="688340" y="1695450"/>
                  </a:cubicBezTo>
                  <a:lnTo>
                    <a:pt x="688340" y="2459990"/>
                  </a:lnTo>
                  <a:lnTo>
                    <a:pt x="1520190" y="2459990"/>
                  </a:lnTo>
                  <a:cubicBezTo>
                    <a:pt x="1753870" y="2453640"/>
                    <a:pt x="1894840" y="2371090"/>
                    <a:pt x="1894840" y="2269490"/>
                  </a:cubicBezTo>
                  <a:cubicBezTo>
                    <a:pt x="1894840" y="2216150"/>
                    <a:pt x="1842770" y="2166620"/>
                    <a:pt x="1758950" y="2132330"/>
                  </a:cubicBezTo>
                  <a:cubicBezTo>
                    <a:pt x="1719580" y="2113280"/>
                    <a:pt x="1568450" y="2052321"/>
                    <a:pt x="1568450" y="1963421"/>
                  </a:cubicBezTo>
                  <a:cubicBezTo>
                    <a:pt x="1567180" y="1953261"/>
                    <a:pt x="1569720" y="1950721"/>
                    <a:pt x="1570990" y="1943100"/>
                  </a:cubicBezTo>
                  <a:cubicBezTo>
                    <a:pt x="1593850" y="1846580"/>
                    <a:pt x="1784350" y="1771650"/>
                    <a:pt x="2015490" y="1771650"/>
                  </a:cubicBezTo>
                  <a:cubicBezTo>
                    <a:pt x="2246630" y="1771650"/>
                    <a:pt x="2437130" y="1846580"/>
                    <a:pt x="2459990" y="1943100"/>
                  </a:cubicBezTo>
                  <a:cubicBezTo>
                    <a:pt x="2461260" y="1949450"/>
                    <a:pt x="2462530" y="1951991"/>
                    <a:pt x="2462530" y="1963421"/>
                  </a:cubicBezTo>
                  <a:cubicBezTo>
                    <a:pt x="2462530" y="2076450"/>
                    <a:pt x="2311401" y="2119630"/>
                    <a:pt x="2272030" y="2132330"/>
                  </a:cubicBezTo>
                  <a:cubicBezTo>
                    <a:pt x="2188210" y="2166621"/>
                    <a:pt x="2136140" y="2216150"/>
                    <a:pt x="2136140" y="2269490"/>
                  </a:cubicBezTo>
                  <a:cubicBezTo>
                    <a:pt x="2136140" y="2371090"/>
                    <a:pt x="2277110" y="2453640"/>
                    <a:pt x="2510790" y="2459990"/>
                  </a:cubicBezTo>
                  <a:lnTo>
                    <a:pt x="3183890" y="2459990"/>
                  </a:lnTo>
                  <a:lnTo>
                    <a:pt x="3183890" y="1701800"/>
                  </a:lnTo>
                  <a:cubicBezTo>
                    <a:pt x="3190240" y="1468120"/>
                    <a:pt x="3272790" y="1327150"/>
                    <a:pt x="3374390" y="1327150"/>
                  </a:cubicBezTo>
                  <a:cubicBezTo>
                    <a:pt x="3427730" y="1327150"/>
                    <a:pt x="3477260" y="1379220"/>
                    <a:pt x="3511550" y="1463040"/>
                  </a:cubicBezTo>
                  <a:cubicBezTo>
                    <a:pt x="3530600" y="1502410"/>
                    <a:pt x="3591560" y="1653540"/>
                    <a:pt x="3680460" y="1653540"/>
                  </a:cubicBezTo>
                  <a:cubicBezTo>
                    <a:pt x="3690620" y="1654810"/>
                    <a:pt x="3693160" y="1652270"/>
                    <a:pt x="3700780" y="1651000"/>
                  </a:cubicBezTo>
                  <a:cubicBezTo>
                    <a:pt x="3797300" y="1628140"/>
                    <a:pt x="3872230" y="1437640"/>
                    <a:pt x="3872230" y="1206500"/>
                  </a:cubicBezTo>
                  <a:cubicBezTo>
                    <a:pt x="3872230" y="975360"/>
                    <a:pt x="3796030" y="784860"/>
                    <a:pt x="3699510" y="762000"/>
                  </a:cubicBezTo>
                  <a:close/>
                </a:path>
              </a:pathLst>
            </a:custGeom>
            <a:blipFill>
              <a:blip r:embed="rId8"/>
              <a:stretch>
                <a:fillRect l="0" t="-14635" r="0" b="-1463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88340" y="2513330"/>
              <a:ext cx="2440940" cy="3836670"/>
            </a:xfrm>
            <a:custGeom>
              <a:avLst/>
              <a:gdLst/>
              <a:ahLst/>
              <a:cxnLst/>
              <a:rect r="r" b="b" t="t" l="l"/>
              <a:pathLst>
                <a:path h="3836670" w="2440940">
                  <a:moveTo>
                    <a:pt x="2440940" y="2383790"/>
                  </a:moveTo>
                  <a:cubicBezTo>
                    <a:pt x="2434590" y="2150110"/>
                    <a:pt x="2352040" y="2009140"/>
                    <a:pt x="2250440" y="2009140"/>
                  </a:cubicBezTo>
                  <a:cubicBezTo>
                    <a:pt x="2197100" y="2009140"/>
                    <a:pt x="2147570" y="2061210"/>
                    <a:pt x="2113280" y="2145030"/>
                  </a:cubicBezTo>
                  <a:cubicBezTo>
                    <a:pt x="2095500" y="2184400"/>
                    <a:pt x="2033270" y="2335530"/>
                    <a:pt x="1944370" y="2335530"/>
                  </a:cubicBezTo>
                  <a:cubicBezTo>
                    <a:pt x="1934210" y="2336800"/>
                    <a:pt x="1931670" y="2334260"/>
                    <a:pt x="1924050" y="2332990"/>
                  </a:cubicBezTo>
                  <a:cubicBezTo>
                    <a:pt x="1827530" y="2310130"/>
                    <a:pt x="1752600" y="2119630"/>
                    <a:pt x="1752600" y="1888490"/>
                  </a:cubicBezTo>
                  <a:cubicBezTo>
                    <a:pt x="1752600" y="1657350"/>
                    <a:pt x="1827530" y="1466850"/>
                    <a:pt x="1924050" y="1443990"/>
                  </a:cubicBezTo>
                  <a:cubicBezTo>
                    <a:pt x="1930400" y="1442720"/>
                    <a:pt x="1932940" y="1441450"/>
                    <a:pt x="1944370" y="1441450"/>
                  </a:cubicBezTo>
                  <a:cubicBezTo>
                    <a:pt x="2057400" y="1441450"/>
                    <a:pt x="2100580" y="1592580"/>
                    <a:pt x="2113280" y="1631950"/>
                  </a:cubicBezTo>
                  <a:cubicBezTo>
                    <a:pt x="2147570" y="1715770"/>
                    <a:pt x="2197100" y="1767840"/>
                    <a:pt x="2250440" y="1767840"/>
                  </a:cubicBezTo>
                  <a:cubicBezTo>
                    <a:pt x="2352040" y="1767840"/>
                    <a:pt x="2434590" y="1626870"/>
                    <a:pt x="2440940" y="1393190"/>
                  </a:cubicBezTo>
                  <a:lnTo>
                    <a:pt x="2440940" y="688340"/>
                  </a:lnTo>
                  <a:lnTo>
                    <a:pt x="1681480" y="688340"/>
                  </a:lnTo>
                  <a:cubicBezTo>
                    <a:pt x="1447800" y="681990"/>
                    <a:pt x="1306830" y="599440"/>
                    <a:pt x="1306830" y="497840"/>
                  </a:cubicBezTo>
                  <a:cubicBezTo>
                    <a:pt x="1306830" y="444500"/>
                    <a:pt x="1358900" y="394970"/>
                    <a:pt x="1442720" y="360680"/>
                  </a:cubicBezTo>
                  <a:cubicBezTo>
                    <a:pt x="1483360" y="342900"/>
                    <a:pt x="1633220" y="280670"/>
                    <a:pt x="1633220" y="191770"/>
                  </a:cubicBezTo>
                  <a:cubicBezTo>
                    <a:pt x="1634490" y="181610"/>
                    <a:pt x="1631950" y="179070"/>
                    <a:pt x="1630680" y="171450"/>
                  </a:cubicBezTo>
                  <a:cubicBezTo>
                    <a:pt x="1607820" y="74930"/>
                    <a:pt x="1417320" y="0"/>
                    <a:pt x="1186180" y="0"/>
                  </a:cubicBezTo>
                  <a:cubicBezTo>
                    <a:pt x="955040" y="0"/>
                    <a:pt x="764540" y="74930"/>
                    <a:pt x="741680" y="171450"/>
                  </a:cubicBezTo>
                  <a:cubicBezTo>
                    <a:pt x="740410" y="177800"/>
                    <a:pt x="739140" y="180340"/>
                    <a:pt x="739140" y="191770"/>
                  </a:cubicBezTo>
                  <a:cubicBezTo>
                    <a:pt x="739140" y="304800"/>
                    <a:pt x="890270" y="347980"/>
                    <a:pt x="929640" y="360680"/>
                  </a:cubicBezTo>
                  <a:cubicBezTo>
                    <a:pt x="1013460" y="394970"/>
                    <a:pt x="1065530" y="444500"/>
                    <a:pt x="1065530" y="497840"/>
                  </a:cubicBezTo>
                  <a:cubicBezTo>
                    <a:pt x="1065530" y="599440"/>
                    <a:pt x="924560" y="681990"/>
                    <a:pt x="690880" y="688340"/>
                  </a:cubicBezTo>
                  <a:lnTo>
                    <a:pt x="0" y="688340"/>
                  </a:lnTo>
                  <a:lnTo>
                    <a:pt x="0" y="1400810"/>
                  </a:lnTo>
                  <a:cubicBezTo>
                    <a:pt x="6350" y="1634490"/>
                    <a:pt x="88900" y="1775460"/>
                    <a:pt x="190500" y="1775460"/>
                  </a:cubicBezTo>
                  <a:cubicBezTo>
                    <a:pt x="243840" y="1775460"/>
                    <a:pt x="293370" y="1723390"/>
                    <a:pt x="327660" y="1639570"/>
                  </a:cubicBezTo>
                  <a:cubicBezTo>
                    <a:pt x="340360" y="1600200"/>
                    <a:pt x="383540" y="1449070"/>
                    <a:pt x="496570" y="1449070"/>
                  </a:cubicBezTo>
                  <a:cubicBezTo>
                    <a:pt x="508000" y="1449070"/>
                    <a:pt x="509270" y="1450340"/>
                    <a:pt x="516890" y="1451610"/>
                  </a:cubicBezTo>
                  <a:cubicBezTo>
                    <a:pt x="613410" y="1474470"/>
                    <a:pt x="688340" y="1664970"/>
                    <a:pt x="688340" y="1896110"/>
                  </a:cubicBezTo>
                  <a:cubicBezTo>
                    <a:pt x="688340" y="2127250"/>
                    <a:pt x="613410" y="2317750"/>
                    <a:pt x="516890" y="2340610"/>
                  </a:cubicBezTo>
                  <a:cubicBezTo>
                    <a:pt x="510540" y="2341880"/>
                    <a:pt x="508000" y="2344420"/>
                    <a:pt x="496570" y="2343150"/>
                  </a:cubicBezTo>
                  <a:cubicBezTo>
                    <a:pt x="407670" y="2343150"/>
                    <a:pt x="346710" y="2193290"/>
                    <a:pt x="327660" y="2152650"/>
                  </a:cubicBezTo>
                  <a:cubicBezTo>
                    <a:pt x="293370" y="2068830"/>
                    <a:pt x="243840" y="2016760"/>
                    <a:pt x="190500" y="2016760"/>
                  </a:cubicBezTo>
                  <a:cubicBezTo>
                    <a:pt x="88900" y="2016760"/>
                    <a:pt x="6350" y="2157730"/>
                    <a:pt x="0" y="2391410"/>
                  </a:cubicBezTo>
                  <a:lnTo>
                    <a:pt x="0" y="3148330"/>
                  </a:lnTo>
                  <a:lnTo>
                    <a:pt x="744220" y="3148330"/>
                  </a:lnTo>
                  <a:cubicBezTo>
                    <a:pt x="977900" y="3154680"/>
                    <a:pt x="1118870" y="3237230"/>
                    <a:pt x="1118870" y="3338830"/>
                  </a:cubicBezTo>
                  <a:cubicBezTo>
                    <a:pt x="1118870" y="3392170"/>
                    <a:pt x="1066800" y="3441700"/>
                    <a:pt x="982980" y="3475990"/>
                  </a:cubicBezTo>
                  <a:cubicBezTo>
                    <a:pt x="943610" y="3495040"/>
                    <a:pt x="792480" y="3556000"/>
                    <a:pt x="792480" y="3644900"/>
                  </a:cubicBezTo>
                  <a:cubicBezTo>
                    <a:pt x="791210" y="3655060"/>
                    <a:pt x="793750" y="3657600"/>
                    <a:pt x="795020" y="3665220"/>
                  </a:cubicBezTo>
                  <a:cubicBezTo>
                    <a:pt x="817880" y="3761740"/>
                    <a:pt x="1008380" y="3836670"/>
                    <a:pt x="1239520" y="3836670"/>
                  </a:cubicBezTo>
                  <a:cubicBezTo>
                    <a:pt x="1470660" y="3836670"/>
                    <a:pt x="1661160" y="3761740"/>
                    <a:pt x="1684020" y="3665220"/>
                  </a:cubicBezTo>
                  <a:cubicBezTo>
                    <a:pt x="1685290" y="3658870"/>
                    <a:pt x="1686560" y="3656330"/>
                    <a:pt x="1686560" y="3644900"/>
                  </a:cubicBezTo>
                  <a:cubicBezTo>
                    <a:pt x="1686560" y="3531870"/>
                    <a:pt x="1535430" y="3488690"/>
                    <a:pt x="1496060" y="3475990"/>
                  </a:cubicBezTo>
                  <a:cubicBezTo>
                    <a:pt x="1412240" y="3441700"/>
                    <a:pt x="1360170" y="3392170"/>
                    <a:pt x="1360170" y="3338830"/>
                  </a:cubicBezTo>
                  <a:cubicBezTo>
                    <a:pt x="1360170" y="3237230"/>
                    <a:pt x="1501140" y="3154680"/>
                    <a:pt x="1734820" y="3148330"/>
                  </a:cubicBezTo>
                  <a:lnTo>
                    <a:pt x="2440940" y="3148330"/>
                  </a:lnTo>
                  <a:lnTo>
                    <a:pt x="2440940" y="2383790"/>
                  </a:lnTo>
                  <a:close/>
                </a:path>
              </a:pathLst>
            </a:custGeom>
            <a:blipFill>
              <a:blip r:embed="rId9"/>
              <a:stretch>
                <a:fillRect l="-67958" t="0" r="-67958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130550" y="0"/>
              <a:ext cx="2494280" cy="3887470"/>
            </a:xfrm>
            <a:custGeom>
              <a:avLst/>
              <a:gdLst/>
              <a:ahLst/>
              <a:cxnLst/>
              <a:rect r="r" b="b" t="t" l="l"/>
              <a:pathLst>
                <a:path h="3887470" w="2494280">
                  <a:moveTo>
                    <a:pt x="0" y="1376680"/>
                  </a:moveTo>
                  <a:cubicBezTo>
                    <a:pt x="6350" y="1610360"/>
                    <a:pt x="88900" y="1751330"/>
                    <a:pt x="190500" y="1751330"/>
                  </a:cubicBezTo>
                  <a:cubicBezTo>
                    <a:pt x="243840" y="1751330"/>
                    <a:pt x="293370" y="1699260"/>
                    <a:pt x="327660" y="1615440"/>
                  </a:cubicBezTo>
                  <a:cubicBezTo>
                    <a:pt x="339090" y="1576070"/>
                    <a:pt x="383540" y="1424940"/>
                    <a:pt x="496570" y="1424940"/>
                  </a:cubicBezTo>
                  <a:cubicBezTo>
                    <a:pt x="508000" y="1424940"/>
                    <a:pt x="509270" y="1426210"/>
                    <a:pt x="515620" y="1427480"/>
                  </a:cubicBezTo>
                  <a:cubicBezTo>
                    <a:pt x="612140" y="1450340"/>
                    <a:pt x="687070" y="1640840"/>
                    <a:pt x="687070" y="1871980"/>
                  </a:cubicBezTo>
                  <a:cubicBezTo>
                    <a:pt x="687070" y="2103120"/>
                    <a:pt x="612140" y="2293620"/>
                    <a:pt x="515620" y="2316480"/>
                  </a:cubicBezTo>
                  <a:cubicBezTo>
                    <a:pt x="509270" y="2317750"/>
                    <a:pt x="506730" y="2320290"/>
                    <a:pt x="496570" y="2319020"/>
                  </a:cubicBezTo>
                  <a:cubicBezTo>
                    <a:pt x="407670" y="2319020"/>
                    <a:pt x="346710" y="2169160"/>
                    <a:pt x="327660" y="2128520"/>
                  </a:cubicBezTo>
                  <a:cubicBezTo>
                    <a:pt x="293370" y="2044700"/>
                    <a:pt x="243840" y="1992630"/>
                    <a:pt x="190500" y="1992630"/>
                  </a:cubicBezTo>
                  <a:cubicBezTo>
                    <a:pt x="88900" y="1992630"/>
                    <a:pt x="6350" y="2133600"/>
                    <a:pt x="0" y="2367280"/>
                  </a:cubicBezTo>
                  <a:lnTo>
                    <a:pt x="0" y="3200400"/>
                  </a:lnTo>
                  <a:lnTo>
                    <a:pt x="778510" y="3200400"/>
                  </a:lnTo>
                  <a:cubicBezTo>
                    <a:pt x="1012190" y="3206750"/>
                    <a:pt x="1153160" y="3289300"/>
                    <a:pt x="1153160" y="3390900"/>
                  </a:cubicBezTo>
                  <a:cubicBezTo>
                    <a:pt x="1153160" y="3444240"/>
                    <a:pt x="1101090" y="3493770"/>
                    <a:pt x="1017270" y="3528060"/>
                  </a:cubicBezTo>
                  <a:cubicBezTo>
                    <a:pt x="977900" y="3540760"/>
                    <a:pt x="826770" y="3583940"/>
                    <a:pt x="826770" y="3696970"/>
                  </a:cubicBezTo>
                  <a:cubicBezTo>
                    <a:pt x="826770" y="3708400"/>
                    <a:pt x="828040" y="3709670"/>
                    <a:pt x="829310" y="3716020"/>
                  </a:cubicBezTo>
                  <a:cubicBezTo>
                    <a:pt x="852170" y="3812540"/>
                    <a:pt x="1042670" y="3887470"/>
                    <a:pt x="1273810" y="3887470"/>
                  </a:cubicBezTo>
                  <a:cubicBezTo>
                    <a:pt x="1504950" y="3887470"/>
                    <a:pt x="1695450" y="3812540"/>
                    <a:pt x="1718310" y="3716020"/>
                  </a:cubicBezTo>
                  <a:cubicBezTo>
                    <a:pt x="1719580" y="3709670"/>
                    <a:pt x="1722120" y="3707130"/>
                    <a:pt x="1720850" y="3696970"/>
                  </a:cubicBezTo>
                  <a:cubicBezTo>
                    <a:pt x="1720850" y="3608070"/>
                    <a:pt x="1570990" y="3547110"/>
                    <a:pt x="1530350" y="3528060"/>
                  </a:cubicBezTo>
                  <a:cubicBezTo>
                    <a:pt x="1446530" y="3493770"/>
                    <a:pt x="1394460" y="3444240"/>
                    <a:pt x="1394460" y="3390900"/>
                  </a:cubicBezTo>
                  <a:cubicBezTo>
                    <a:pt x="1394460" y="3289300"/>
                    <a:pt x="1535430" y="3206750"/>
                    <a:pt x="1769110" y="3200400"/>
                  </a:cubicBezTo>
                  <a:lnTo>
                    <a:pt x="2494280" y="3200400"/>
                  </a:lnTo>
                  <a:lnTo>
                    <a:pt x="2494280" y="2373630"/>
                  </a:lnTo>
                  <a:cubicBezTo>
                    <a:pt x="2487930" y="2139950"/>
                    <a:pt x="2405380" y="1998980"/>
                    <a:pt x="2303780" y="1998980"/>
                  </a:cubicBezTo>
                  <a:cubicBezTo>
                    <a:pt x="2250440" y="1998980"/>
                    <a:pt x="2200910" y="2051050"/>
                    <a:pt x="2166620" y="2134870"/>
                  </a:cubicBezTo>
                  <a:cubicBezTo>
                    <a:pt x="2147570" y="2174240"/>
                    <a:pt x="2086610" y="2325370"/>
                    <a:pt x="1997710" y="2325370"/>
                  </a:cubicBezTo>
                  <a:cubicBezTo>
                    <a:pt x="1987550" y="2326640"/>
                    <a:pt x="1985010" y="2324100"/>
                    <a:pt x="1977390" y="2322830"/>
                  </a:cubicBezTo>
                  <a:cubicBezTo>
                    <a:pt x="1880870" y="2299970"/>
                    <a:pt x="1805940" y="2109470"/>
                    <a:pt x="1805940" y="1878330"/>
                  </a:cubicBezTo>
                  <a:cubicBezTo>
                    <a:pt x="1805940" y="1647190"/>
                    <a:pt x="1880870" y="1456690"/>
                    <a:pt x="1977390" y="1433830"/>
                  </a:cubicBezTo>
                  <a:cubicBezTo>
                    <a:pt x="1983740" y="1432560"/>
                    <a:pt x="1986280" y="1431290"/>
                    <a:pt x="1997710" y="1431290"/>
                  </a:cubicBezTo>
                  <a:cubicBezTo>
                    <a:pt x="2110740" y="1431290"/>
                    <a:pt x="2153920" y="1582420"/>
                    <a:pt x="2166620" y="1621790"/>
                  </a:cubicBezTo>
                  <a:cubicBezTo>
                    <a:pt x="2200910" y="1705610"/>
                    <a:pt x="2250440" y="1757680"/>
                    <a:pt x="2303780" y="1757680"/>
                  </a:cubicBezTo>
                  <a:cubicBezTo>
                    <a:pt x="2405380" y="1757680"/>
                    <a:pt x="2487930" y="1616710"/>
                    <a:pt x="2494280" y="1383030"/>
                  </a:cubicBezTo>
                  <a:lnTo>
                    <a:pt x="2494280" y="688340"/>
                  </a:lnTo>
                  <a:lnTo>
                    <a:pt x="1822450" y="688340"/>
                  </a:lnTo>
                  <a:cubicBezTo>
                    <a:pt x="1588770" y="681990"/>
                    <a:pt x="1447800" y="599440"/>
                    <a:pt x="1447800" y="497840"/>
                  </a:cubicBezTo>
                  <a:cubicBezTo>
                    <a:pt x="1447800" y="444500"/>
                    <a:pt x="1499870" y="394970"/>
                    <a:pt x="1583690" y="360680"/>
                  </a:cubicBezTo>
                  <a:cubicBezTo>
                    <a:pt x="1623060" y="347980"/>
                    <a:pt x="1774190" y="304800"/>
                    <a:pt x="1774190" y="191770"/>
                  </a:cubicBezTo>
                  <a:cubicBezTo>
                    <a:pt x="1774190" y="180340"/>
                    <a:pt x="1772920" y="179070"/>
                    <a:pt x="1771650" y="171450"/>
                  </a:cubicBezTo>
                  <a:cubicBezTo>
                    <a:pt x="1747520" y="74930"/>
                    <a:pt x="1557020" y="0"/>
                    <a:pt x="1325880" y="0"/>
                  </a:cubicBezTo>
                  <a:cubicBezTo>
                    <a:pt x="1094740" y="0"/>
                    <a:pt x="904240" y="74930"/>
                    <a:pt x="881380" y="171450"/>
                  </a:cubicBezTo>
                  <a:cubicBezTo>
                    <a:pt x="880110" y="177800"/>
                    <a:pt x="877570" y="181610"/>
                    <a:pt x="878840" y="191770"/>
                  </a:cubicBezTo>
                  <a:cubicBezTo>
                    <a:pt x="878840" y="279400"/>
                    <a:pt x="1028700" y="341630"/>
                    <a:pt x="1069340" y="360680"/>
                  </a:cubicBezTo>
                  <a:cubicBezTo>
                    <a:pt x="1153160" y="394970"/>
                    <a:pt x="1205230" y="444500"/>
                    <a:pt x="1205230" y="497840"/>
                  </a:cubicBezTo>
                  <a:cubicBezTo>
                    <a:pt x="1205230" y="599440"/>
                    <a:pt x="1064260" y="681990"/>
                    <a:pt x="830580" y="688340"/>
                  </a:cubicBezTo>
                  <a:lnTo>
                    <a:pt x="0" y="688340"/>
                  </a:lnTo>
                  <a:lnTo>
                    <a:pt x="0" y="1376680"/>
                  </a:lnTo>
                  <a:close/>
                </a:path>
              </a:pathLst>
            </a:custGeom>
            <a:blipFill>
              <a:blip r:embed="rId10"/>
              <a:stretch>
                <a:fillRect l="-66964" t="0" r="-66964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658506" y="3970655"/>
            <a:ext cx="5439260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2 in 3 patients are left </a:t>
            </a:r>
            <a:r>
              <a:rPr lang="en-US" b="true" sz="2199">
                <a:solidFill>
                  <a:srgbClr val="0D0D0D"/>
                </a:solidFill>
                <a:latin typeface="Poppins Bold"/>
                <a:ea typeface="Poppins Bold"/>
                <a:cs typeface="Poppins Bold"/>
                <a:sym typeface="Poppins Bold"/>
              </a:rPr>
              <a:t>overwhelmed</a:t>
            </a: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 by fragmented health information 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Most patients </a:t>
            </a:r>
            <a:r>
              <a:rPr lang="en-US" b="true" sz="2199">
                <a:solidFill>
                  <a:srgbClr val="0D0D0D"/>
                </a:solidFill>
                <a:latin typeface="Poppins Bold"/>
                <a:ea typeface="Poppins Bold"/>
                <a:cs typeface="Poppins Bold"/>
                <a:sym typeface="Poppins Bold"/>
              </a:rPr>
              <a:t>rely on memory or paper notes</a:t>
            </a: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 to piece together their care journey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986602" y="933450"/>
            <a:ext cx="6314796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Problem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8934" y="5939989"/>
            <a:ext cx="5203119" cy="4114800"/>
          </a:xfrm>
          <a:custGeom>
            <a:avLst/>
            <a:gdLst/>
            <a:ahLst/>
            <a:cxnLst/>
            <a:rect r="r" b="b" t="t" l="l"/>
            <a:pathLst>
              <a:path h="4114800" w="5203119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3683" y="2335294"/>
            <a:ext cx="5245204" cy="6732506"/>
            <a:chOff x="0" y="0"/>
            <a:chExt cx="812619" cy="10430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619" cy="1043041"/>
            </a:xfrm>
            <a:custGeom>
              <a:avLst/>
              <a:gdLst/>
              <a:ahLst/>
              <a:cxnLst/>
              <a:rect r="r" b="b" t="t" l="l"/>
              <a:pathLst>
                <a:path h="1043041" w="812619">
                  <a:moveTo>
                    <a:pt x="44280" y="0"/>
                  </a:moveTo>
                  <a:lnTo>
                    <a:pt x="768339" y="0"/>
                  </a:lnTo>
                  <a:cubicBezTo>
                    <a:pt x="792795" y="0"/>
                    <a:pt x="812619" y="19825"/>
                    <a:pt x="812619" y="44280"/>
                  </a:cubicBezTo>
                  <a:lnTo>
                    <a:pt x="812619" y="998761"/>
                  </a:lnTo>
                  <a:cubicBezTo>
                    <a:pt x="812619" y="1023217"/>
                    <a:pt x="792795" y="1043041"/>
                    <a:pt x="768339" y="1043041"/>
                  </a:cubicBezTo>
                  <a:lnTo>
                    <a:pt x="44280" y="1043041"/>
                  </a:lnTo>
                  <a:cubicBezTo>
                    <a:pt x="32536" y="1043041"/>
                    <a:pt x="21273" y="1038376"/>
                    <a:pt x="12969" y="1030072"/>
                  </a:cubicBezTo>
                  <a:cubicBezTo>
                    <a:pt x="4665" y="1021768"/>
                    <a:pt x="0" y="1010505"/>
                    <a:pt x="0" y="998761"/>
                  </a:cubicBezTo>
                  <a:lnTo>
                    <a:pt x="0" y="44280"/>
                  </a:lnTo>
                  <a:cubicBezTo>
                    <a:pt x="0" y="19825"/>
                    <a:pt x="19825" y="0"/>
                    <a:pt x="44280" y="0"/>
                  </a:cubicBezTo>
                  <a:close/>
                </a:path>
              </a:pathLst>
            </a:custGeom>
            <a:blipFill>
              <a:blip r:embed="rId4"/>
              <a:stretch>
                <a:fillRect l="-46326" t="0" r="-4632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017428" y="4597718"/>
            <a:ext cx="6314796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Meet Michael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8934" y="5939989"/>
            <a:ext cx="5203119" cy="4114800"/>
          </a:xfrm>
          <a:custGeom>
            <a:avLst/>
            <a:gdLst/>
            <a:ahLst/>
            <a:cxnLst/>
            <a:rect r="r" b="b" t="t" l="l"/>
            <a:pathLst>
              <a:path h="4114800" w="5203119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3683" y="2335294"/>
            <a:ext cx="5245204" cy="6732506"/>
            <a:chOff x="0" y="0"/>
            <a:chExt cx="812619" cy="10430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619" cy="1043041"/>
            </a:xfrm>
            <a:custGeom>
              <a:avLst/>
              <a:gdLst/>
              <a:ahLst/>
              <a:cxnLst/>
              <a:rect r="r" b="b" t="t" l="l"/>
              <a:pathLst>
                <a:path h="1043041" w="812619">
                  <a:moveTo>
                    <a:pt x="44280" y="0"/>
                  </a:moveTo>
                  <a:lnTo>
                    <a:pt x="768339" y="0"/>
                  </a:lnTo>
                  <a:cubicBezTo>
                    <a:pt x="792795" y="0"/>
                    <a:pt x="812619" y="19825"/>
                    <a:pt x="812619" y="44280"/>
                  </a:cubicBezTo>
                  <a:lnTo>
                    <a:pt x="812619" y="998761"/>
                  </a:lnTo>
                  <a:cubicBezTo>
                    <a:pt x="812619" y="1023217"/>
                    <a:pt x="792795" y="1043041"/>
                    <a:pt x="768339" y="1043041"/>
                  </a:cubicBezTo>
                  <a:lnTo>
                    <a:pt x="44280" y="1043041"/>
                  </a:lnTo>
                  <a:cubicBezTo>
                    <a:pt x="32536" y="1043041"/>
                    <a:pt x="21273" y="1038376"/>
                    <a:pt x="12969" y="1030072"/>
                  </a:cubicBezTo>
                  <a:cubicBezTo>
                    <a:pt x="4665" y="1021768"/>
                    <a:pt x="0" y="1010505"/>
                    <a:pt x="0" y="998761"/>
                  </a:cubicBezTo>
                  <a:lnTo>
                    <a:pt x="0" y="44280"/>
                  </a:lnTo>
                  <a:cubicBezTo>
                    <a:pt x="0" y="19825"/>
                    <a:pt x="19825" y="0"/>
                    <a:pt x="44280" y="0"/>
                  </a:cubicBezTo>
                  <a:close/>
                </a:path>
              </a:pathLst>
            </a:custGeom>
            <a:blipFill>
              <a:blip r:embed="rId4"/>
              <a:stretch>
                <a:fillRect l="-46326" t="0" r="-4632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017428" y="4597718"/>
            <a:ext cx="6314796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Meet Michael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17428" y="5596772"/>
            <a:ext cx="9070696" cy="998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4029"/>
              </a:lnSpc>
              <a:buFont typeface="Arial"/>
              <a:buChar char="•"/>
            </a:pPr>
            <a:r>
              <a:rPr lang="en-US" sz="25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Michael has just received a call from his GP after a restless night with sharp left-sided chest pain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8934" y="5939989"/>
            <a:ext cx="5203119" cy="4114800"/>
          </a:xfrm>
          <a:custGeom>
            <a:avLst/>
            <a:gdLst/>
            <a:ahLst/>
            <a:cxnLst/>
            <a:rect r="r" b="b" t="t" l="l"/>
            <a:pathLst>
              <a:path h="4114800" w="5203119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3683" y="2335294"/>
            <a:ext cx="5245204" cy="6732506"/>
            <a:chOff x="0" y="0"/>
            <a:chExt cx="812619" cy="10430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619" cy="1043041"/>
            </a:xfrm>
            <a:custGeom>
              <a:avLst/>
              <a:gdLst/>
              <a:ahLst/>
              <a:cxnLst/>
              <a:rect r="r" b="b" t="t" l="l"/>
              <a:pathLst>
                <a:path h="1043041" w="812619">
                  <a:moveTo>
                    <a:pt x="44280" y="0"/>
                  </a:moveTo>
                  <a:lnTo>
                    <a:pt x="768339" y="0"/>
                  </a:lnTo>
                  <a:cubicBezTo>
                    <a:pt x="792795" y="0"/>
                    <a:pt x="812619" y="19825"/>
                    <a:pt x="812619" y="44280"/>
                  </a:cubicBezTo>
                  <a:lnTo>
                    <a:pt x="812619" y="998761"/>
                  </a:lnTo>
                  <a:cubicBezTo>
                    <a:pt x="812619" y="1023217"/>
                    <a:pt x="792795" y="1043041"/>
                    <a:pt x="768339" y="1043041"/>
                  </a:cubicBezTo>
                  <a:lnTo>
                    <a:pt x="44280" y="1043041"/>
                  </a:lnTo>
                  <a:cubicBezTo>
                    <a:pt x="32536" y="1043041"/>
                    <a:pt x="21273" y="1038376"/>
                    <a:pt x="12969" y="1030072"/>
                  </a:cubicBezTo>
                  <a:cubicBezTo>
                    <a:pt x="4665" y="1021768"/>
                    <a:pt x="0" y="1010505"/>
                    <a:pt x="0" y="998761"/>
                  </a:cubicBezTo>
                  <a:lnTo>
                    <a:pt x="0" y="44280"/>
                  </a:lnTo>
                  <a:cubicBezTo>
                    <a:pt x="0" y="19825"/>
                    <a:pt x="19825" y="0"/>
                    <a:pt x="44280" y="0"/>
                  </a:cubicBezTo>
                  <a:close/>
                </a:path>
              </a:pathLst>
            </a:custGeom>
            <a:blipFill>
              <a:blip r:embed="rId4"/>
              <a:stretch>
                <a:fillRect l="-46326" t="0" r="-4632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017428" y="4597718"/>
            <a:ext cx="6314796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Meet Michael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17428" y="5596772"/>
            <a:ext cx="9070696" cy="998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4029"/>
              </a:lnSpc>
              <a:buFont typeface="Arial"/>
              <a:buChar char="•"/>
            </a:pPr>
            <a:r>
              <a:rPr lang="en-US" sz="25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Michael has just received a call from his GP after a restless night with sharp left-sided chest pain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17428" y="6663110"/>
            <a:ext cx="9070696" cy="1503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4029"/>
              </a:lnSpc>
              <a:buFont typeface="Arial"/>
              <a:buChar char="•"/>
            </a:pPr>
            <a:r>
              <a:rPr lang="en-US" sz="25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The doctor suspects cardiac, pulmonary, or musculoskeletal causes for the chest pain and has ordered an ECG, chest X-ray, and blood tests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16737" y="1028700"/>
            <a:ext cx="9900271" cy="8229600"/>
          </a:xfrm>
          <a:custGeom>
            <a:avLst/>
            <a:gdLst/>
            <a:ahLst/>
            <a:cxnLst/>
            <a:rect r="r" b="b" t="t" l="l"/>
            <a:pathLst>
              <a:path h="8229600" w="9900271">
                <a:moveTo>
                  <a:pt x="0" y="0"/>
                </a:moveTo>
                <a:lnTo>
                  <a:pt x="9900270" y="0"/>
                </a:lnTo>
                <a:lnTo>
                  <a:pt x="99002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81643" y="2814352"/>
            <a:ext cx="7924713" cy="280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60"/>
              </a:lnSpc>
            </a:pPr>
            <a:r>
              <a:rPr lang="en-US" sz="7200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 What am I supposed to do?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23064" y="933450"/>
            <a:ext cx="9241872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RAI Health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2823845"/>
            <a:ext cx="5439260" cy="457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Integrated platform giving users a complete picture into their 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Digestible health information, in layperson language 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Chatbot to allow users to ask questions and schedule appointments in their calendar </a:t>
            </a: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336481" y="2271820"/>
            <a:ext cx="3316441" cy="6315870"/>
          </a:xfrm>
          <a:custGeom>
            <a:avLst/>
            <a:gdLst/>
            <a:ahLst/>
            <a:cxnLst/>
            <a:rect r="r" b="b" t="t" l="l"/>
            <a:pathLst>
              <a:path h="6315870" w="3316441">
                <a:moveTo>
                  <a:pt x="0" y="0"/>
                </a:moveTo>
                <a:lnTo>
                  <a:pt x="3316442" y="0"/>
                </a:lnTo>
                <a:lnTo>
                  <a:pt x="3316442" y="6315869"/>
                </a:lnTo>
                <a:lnTo>
                  <a:pt x="0" y="6315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1716" y="2124576"/>
            <a:ext cx="4294420" cy="6037849"/>
          </a:xfrm>
          <a:custGeom>
            <a:avLst/>
            <a:gdLst/>
            <a:ahLst/>
            <a:cxnLst/>
            <a:rect r="r" b="b" t="t" l="l"/>
            <a:pathLst>
              <a:path h="6037849" w="4294420">
                <a:moveTo>
                  <a:pt x="0" y="0"/>
                </a:moveTo>
                <a:lnTo>
                  <a:pt x="4294420" y="0"/>
                </a:lnTo>
                <a:lnTo>
                  <a:pt x="4294420" y="6037848"/>
                </a:lnTo>
                <a:lnTo>
                  <a:pt x="0" y="6037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50143" y="4385991"/>
            <a:ext cx="4987714" cy="1515018"/>
          </a:xfrm>
          <a:custGeom>
            <a:avLst/>
            <a:gdLst/>
            <a:ahLst/>
            <a:cxnLst/>
            <a:rect r="r" b="b" t="t" l="l"/>
            <a:pathLst>
              <a:path h="1515018" w="4987714">
                <a:moveTo>
                  <a:pt x="0" y="0"/>
                </a:moveTo>
                <a:lnTo>
                  <a:pt x="4987714" y="0"/>
                </a:lnTo>
                <a:lnTo>
                  <a:pt x="4987714" y="1515018"/>
                </a:lnTo>
                <a:lnTo>
                  <a:pt x="0" y="1515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48522" y="4779037"/>
            <a:ext cx="5390957" cy="3383387"/>
          </a:xfrm>
          <a:custGeom>
            <a:avLst/>
            <a:gdLst/>
            <a:ahLst/>
            <a:cxnLst/>
            <a:rect r="r" b="b" t="t" l="l"/>
            <a:pathLst>
              <a:path h="3383387" w="5390957">
                <a:moveTo>
                  <a:pt x="0" y="0"/>
                </a:moveTo>
                <a:lnTo>
                  <a:pt x="5390956" y="0"/>
                </a:lnTo>
                <a:lnTo>
                  <a:pt x="5390956" y="3383387"/>
                </a:lnTo>
                <a:lnTo>
                  <a:pt x="0" y="3383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76101" y="8381499"/>
            <a:ext cx="15371013" cy="998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4029"/>
              </a:lnSpc>
              <a:buFont typeface="Arial"/>
              <a:buChar char="•"/>
            </a:pPr>
            <a:r>
              <a:rPr lang="en-US" sz="25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Consultation notes transcribed from Heidi API are intepreted by Google Gemini and fed into the RAI Health app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40671" y="933450"/>
            <a:ext cx="9241872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Technical Workflow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477653" y="2025015"/>
            <a:ext cx="3316441" cy="6315870"/>
          </a:xfrm>
          <a:custGeom>
            <a:avLst/>
            <a:gdLst/>
            <a:ahLst/>
            <a:cxnLst/>
            <a:rect r="r" b="b" t="t" l="l"/>
            <a:pathLst>
              <a:path h="6315870" w="3316441">
                <a:moveTo>
                  <a:pt x="0" y="0"/>
                </a:moveTo>
                <a:lnTo>
                  <a:pt x="3316442" y="0"/>
                </a:lnTo>
                <a:lnTo>
                  <a:pt x="3316442" y="6315870"/>
                </a:lnTo>
                <a:lnTo>
                  <a:pt x="0" y="63158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DAGs6sFbsGE</dc:identifier>
  <dcterms:modified xsi:type="dcterms:W3CDTF">2011-08-01T06:04:30Z</dcterms:modified>
  <cp:revision>1</cp:revision>
  <dc:title>RED PANDA TECHNOLOGIES</dc:title>
</cp:coreProperties>
</file>